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35763" cy="9799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isch Andrea" initials="FA" lastIdx="1" clrIdx="0">
    <p:extLst>
      <p:ext uri="{19B8F6BF-5375-455C-9EA6-DF929625EA0E}">
        <p15:presenceInfo xmlns:p15="http://schemas.microsoft.com/office/powerpoint/2012/main" userId="c05675f38839e79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c05675f38839e79f" providerId="LiveId" clId="{9AF3BA66-DD8D-4914-AC1D-708CA877899A}"/>
    <pc:docChg chg="modSld">
      <pc:chgData name="" userId="c05675f38839e79f" providerId="LiveId" clId="{9AF3BA66-DD8D-4914-AC1D-708CA877899A}" dt="2023-09-24T10:57:59.951" v="29" actId="20577"/>
      <pc:docMkLst>
        <pc:docMk/>
      </pc:docMkLst>
      <pc:sldChg chg="modSp">
        <pc:chgData name="" userId="c05675f38839e79f" providerId="LiveId" clId="{9AF3BA66-DD8D-4914-AC1D-708CA877899A}" dt="2023-09-24T10:57:59.951" v="29" actId="20577"/>
        <pc:sldMkLst>
          <pc:docMk/>
          <pc:sldMk cId="768856288" sldId="256"/>
        </pc:sldMkLst>
        <pc:spChg chg="mod">
          <ac:chgData name="" userId="c05675f38839e79f" providerId="LiveId" clId="{9AF3BA66-DD8D-4914-AC1D-708CA877899A}" dt="2023-09-24T10:57:59.951" v="29" actId="20577"/>
          <ac:spMkLst>
            <pc:docMk/>
            <pc:sldMk cId="768856288" sldId="256"/>
            <ac:spMk id="134" creationId="{FEDED987-0B73-4404-A077-DF1360E8FB2A}"/>
          </ac:spMkLst>
        </pc:spChg>
      </pc:sldChg>
    </pc:docChg>
  </pc:docChgLst>
  <pc:docChgLst>
    <pc:chgData userId="c05675f38839e79f" providerId="LiveId" clId="{85373F82-1048-49CE-8958-9D604439DC58}"/>
    <pc:docChg chg="undo custSel modSld">
      <pc:chgData name="" userId="c05675f38839e79f" providerId="LiveId" clId="{85373F82-1048-49CE-8958-9D604439DC58}" dt="2023-09-23T16:22:05.645" v="1309" actId="478"/>
      <pc:docMkLst>
        <pc:docMk/>
      </pc:docMkLst>
      <pc:sldChg chg="addSp delSp modSp addCm delCm">
        <pc:chgData name="" userId="c05675f38839e79f" providerId="LiveId" clId="{85373F82-1048-49CE-8958-9D604439DC58}" dt="2023-09-23T16:22:05.645" v="1309" actId="478"/>
        <pc:sldMkLst>
          <pc:docMk/>
          <pc:sldMk cId="768856288" sldId="256"/>
        </pc:sldMkLst>
        <pc:spChg chg="add mod">
          <ac:chgData name="" userId="c05675f38839e79f" providerId="LiveId" clId="{85373F82-1048-49CE-8958-9D604439DC58}" dt="2023-09-23T14:07:57.116" v="2" actId="1076"/>
          <ac:spMkLst>
            <pc:docMk/>
            <pc:sldMk cId="768856288" sldId="256"/>
            <ac:spMk id="77" creationId="{250704C7-2F59-4903-93DC-DD2C80D8EEF2}"/>
          </ac:spMkLst>
        </pc:spChg>
        <pc:spChg chg="add mod">
          <ac:chgData name="" userId="c05675f38839e79f" providerId="LiveId" clId="{85373F82-1048-49CE-8958-9D604439DC58}" dt="2023-09-23T14:08:08.770" v="8" actId="1076"/>
          <ac:spMkLst>
            <pc:docMk/>
            <pc:sldMk cId="768856288" sldId="256"/>
            <ac:spMk id="78" creationId="{F9685037-7257-4633-9977-8FF6C53A76D5}"/>
          </ac:spMkLst>
        </pc:spChg>
        <pc:spChg chg="add mod">
          <ac:chgData name="" userId="c05675f38839e79f" providerId="LiveId" clId="{85373F82-1048-49CE-8958-9D604439DC58}" dt="2023-09-23T14:08:30.936" v="12" actId="1076"/>
          <ac:spMkLst>
            <pc:docMk/>
            <pc:sldMk cId="768856288" sldId="256"/>
            <ac:spMk id="80" creationId="{A04B225F-9275-4765-907B-2F9016A3CC3A}"/>
          </ac:spMkLst>
        </pc:spChg>
        <pc:spChg chg="add mod">
          <ac:chgData name="" userId="c05675f38839e79f" providerId="LiveId" clId="{85373F82-1048-49CE-8958-9D604439DC58}" dt="2023-09-23T14:08:44.031" v="14" actId="1076"/>
          <ac:spMkLst>
            <pc:docMk/>
            <pc:sldMk cId="768856288" sldId="256"/>
            <ac:spMk id="81" creationId="{C379111B-065E-4639-87B4-B3F725E0D4BD}"/>
          </ac:spMkLst>
        </pc:spChg>
        <pc:spChg chg="add mod">
          <ac:chgData name="" userId="c05675f38839e79f" providerId="LiveId" clId="{85373F82-1048-49CE-8958-9D604439DC58}" dt="2023-09-23T14:08:50.061" v="16" actId="1076"/>
          <ac:spMkLst>
            <pc:docMk/>
            <pc:sldMk cId="768856288" sldId="256"/>
            <ac:spMk id="82" creationId="{F6C2F413-C55E-46E5-A203-24AA2458E9EB}"/>
          </ac:spMkLst>
        </pc:spChg>
        <pc:spChg chg="add mod">
          <ac:chgData name="" userId="c05675f38839e79f" providerId="LiveId" clId="{85373F82-1048-49CE-8958-9D604439DC58}" dt="2023-09-23T14:09:02.480" v="18" actId="1076"/>
          <ac:spMkLst>
            <pc:docMk/>
            <pc:sldMk cId="768856288" sldId="256"/>
            <ac:spMk id="83" creationId="{097B2186-02D6-4D0C-80E3-73A7E66CD4EC}"/>
          </ac:spMkLst>
        </pc:spChg>
        <pc:spChg chg="add mod">
          <ac:chgData name="" userId="c05675f38839e79f" providerId="LiveId" clId="{85373F82-1048-49CE-8958-9D604439DC58}" dt="2023-09-23T14:09:09.400" v="22" actId="1076"/>
          <ac:spMkLst>
            <pc:docMk/>
            <pc:sldMk cId="768856288" sldId="256"/>
            <ac:spMk id="84" creationId="{09B0FA6A-7ED8-41AB-9EFE-6045886DFC6B}"/>
          </ac:spMkLst>
        </pc:spChg>
        <pc:spChg chg="add mod">
          <ac:chgData name="" userId="c05675f38839e79f" providerId="LiveId" clId="{85373F82-1048-49CE-8958-9D604439DC58}" dt="2023-09-23T14:09:15.789" v="26" actId="20577"/>
          <ac:spMkLst>
            <pc:docMk/>
            <pc:sldMk cId="768856288" sldId="256"/>
            <ac:spMk id="85" creationId="{20B22EC0-9FEF-4614-9692-1C7616D46782}"/>
          </ac:spMkLst>
        </pc:spChg>
        <pc:spChg chg="add mod">
          <ac:chgData name="" userId="c05675f38839e79f" providerId="LiveId" clId="{85373F82-1048-49CE-8958-9D604439DC58}" dt="2023-09-23T14:09:25.818" v="28" actId="1076"/>
          <ac:spMkLst>
            <pc:docMk/>
            <pc:sldMk cId="768856288" sldId="256"/>
            <ac:spMk id="86" creationId="{7B2AA703-33B3-4E54-9738-3859FE7097B4}"/>
          </ac:spMkLst>
        </pc:spChg>
        <pc:spChg chg="add mod">
          <ac:chgData name="" userId="c05675f38839e79f" providerId="LiveId" clId="{85373F82-1048-49CE-8958-9D604439DC58}" dt="2023-09-23T14:09:30.036" v="30" actId="1076"/>
          <ac:spMkLst>
            <pc:docMk/>
            <pc:sldMk cId="768856288" sldId="256"/>
            <ac:spMk id="87" creationId="{93CCEBD5-071E-422A-BD20-0423DB25317D}"/>
          </ac:spMkLst>
        </pc:spChg>
        <pc:spChg chg="add del mod">
          <ac:chgData name="" userId="c05675f38839e79f" providerId="LiveId" clId="{85373F82-1048-49CE-8958-9D604439DC58}" dt="2023-09-23T15:03:35.309" v="381" actId="478"/>
          <ac:spMkLst>
            <pc:docMk/>
            <pc:sldMk cId="768856288" sldId="256"/>
            <ac:spMk id="88" creationId="{37CFA5D9-85E7-44DA-94A8-A5CBAB692692}"/>
          </ac:spMkLst>
        </pc:spChg>
        <pc:spChg chg="add del mod">
          <ac:chgData name="" userId="c05675f38839e79f" providerId="LiveId" clId="{85373F82-1048-49CE-8958-9D604439DC58}" dt="2023-09-23T14:23:45.572" v="39" actId="478"/>
          <ac:spMkLst>
            <pc:docMk/>
            <pc:sldMk cId="768856288" sldId="256"/>
            <ac:spMk id="89" creationId="{DB47AF33-FD45-47D7-BC48-FFBC7AFB8881}"/>
          </ac:spMkLst>
        </pc:spChg>
        <pc:spChg chg="add del mod">
          <ac:chgData name="" userId="c05675f38839e79f" providerId="LiveId" clId="{85373F82-1048-49CE-8958-9D604439DC58}" dt="2023-09-23T14:23:44.541" v="38" actId="478"/>
          <ac:spMkLst>
            <pc:docMk/>
            <pc:sldMk cId="768856288" sldId="256"/>
            <ac:spMk id="90" creationId="{7E9F2E26-EA1D-4030-A4F3-86464963AA52}"/>
          </ac:spMkLst>
        </pc:spChg>
        <pc:spChg chg="add del">
          <ac:chgData name="" userId="c05675f38839e79f" providerId="LiveId" clId="{85373F82-1048-49CE-8958-9D604439DC58}" dt="2023-09-23T14:23:42.979" v="37" actId="478"/>
          <ac:spMkLst>
            <pc:docMk/>
            <pc:sldMk cId="768856288" sldId="256"/>
            <ac:spMk id="91" creationId="{2E3DB230-D2A0-4FCA-8D89-182143F73D76}"/>
          </ac:spMkLst>
        </pc:spChg>
        <pc:spChg chg="add del mod">
          <ac:chgData name="" userId="c05675f38839e79f" providerId="LiveId" clId="{85373F82-1048-49CE-8958-9D604439DC58}" dt="2023-09-23T14:24:27.741" v="59"/>
          <ac:spMkLst>
            <pc:docMk/>
            <pc:sldMk cId="768856288" sldId="256"/>
            <ac:spMk id="92" creationId="{9AB84DEC-45FB-4B0F-B55E-17186EE365CA}"/>
          </ac:spMkLst>
        </pc:spChg>
        <pc:spChg chg="add del mod">
          <ac:chgData name="" userId="c05675f38839e79f" providerId="LiveId" clId="{85373F82-1048-49CE-8958-9D604439DC58}" dt="2023-09-23T15:03:37.215" v="382" actId="478"/>
          <ac:spMkLst>
            <pc:docMk/>
            <pc:sldMk cId="768856288" sldId="256"/>
            <ac:spMk id="93" creationId="{DC64533E-8271-4873-B7DB-F962B9B1AB92}"/>
          </ac:spMkLst>
        </pc:spChg>
        <pc:spChg chg="add del mod">
          <ac:chgData name="" userId="c05675f38839e79f" providerId="LiveId" clId="{85373F82-1048-49CE-8958-9D604439DC58}" dt="2023-09-23T15:03:38.465" v="383" actId="478"/>
          <ac:spMkLst>
            <pc:docMk/>
            <pc:sldMk cId="768856288" sldId="256"/>
            <ac:spMk id="94" creationId="{EECC2B66-0A42-4628-8AE0-751B315A0551}"/>
          </ac:spMkLst>
        </pc:spChg>
        <pc:spChg chg="add del mod">
          <ac:chgData name="" userId="c05675f38839e79f" providerId="LiveId" clId="{85373F82-1048-49CE-8958-9D604439DC58}" dt="2023-09-23T15:03:40.042" v="385" actId="478"/>
          <ac:spMkLst>
            <pc:docMk/>
            <pc:sldMk cId="768856288" sldId="256"/>
            <ac:spMk id="95" creationId="{A04CE468-F844-4EF7-814F-507652BE93DE}"/>
          </ac:spMkLst>
        </pc:spChg>
        <pc:spChg chg="add del mod">
          <ac:chgData name="" userId="c05675f38839e79f" providerId="LiveId" clId="{85373F82-1048-49CE-8958-9D604439DC58}" dt="2023-09-23T15:03:34.466" v="380" actId="478"/>
          <ac:spMkLst>
            <pc:docMk/>
            <pc:sldMk cId="768856288" sldId="256"/>
            <ac:spMk id="96" creationId="{4B6F8787-D569-4F86-9780-63A432B86660}"/>
          </ac:spMkLst>
        </pc:spChg>
        <pc:spChg chg="add mod">
          <ac:chgData name="" userId="c05675f38839e79f" providerId="LiveId" clId="{85373F82-1048-49CE-8958-9D604439DC58}" dt="2023-09-23T14:41:11.702" v="152" actId="20577"/>
          <ac:spMkLst>
            <pc:docMk/>
            <pc:sldMk cId="768856288" sldId="256"/>
            <ac:spMk id="97" creationId="{C5957760-2047-4BBE-99C1-B14875A6ADC3}"/>
          </ac:spMkLst>
        </pc:spChg>
        <pc:spChg chg="add mod">
          <ac:chgData name="" userId="c05675f38839e79f" providerId="LiveId" clId="{85373F82-1048-49CE-8958-9D604439DC58}" dt="2023-09-23T14:44:52.996" v="206" actId="1076"/>
          <ac:spMkLst>
            <pc:docMk/>
            <pc:sldMk cId="768856288" sldId="256"/>
            <ac:spMk id="99" creationId="{9A165318-BB9A-4D8A-ADFD-F27860621486}"/>
          </ac:spMkLst>
        </pc:spChg>
        <pc:spChg chg="add mod">
          <ac:chgData name="" userId="c05675f38839e79f" providerId="LiveId" clId="{85373F82-1048-49CE-8958-9D604439DC58}" dt="2023-09-23T14:41:04.407" v="148" actId="20577"/>
          <ac:spMkLst>
            <pc:docMk/>
            <pc:sldMk cId="768856288" sldId="256"/>
            <ac:spMk id="100" creationId="{96BA4662-7092-428D-A9F7-62FD28E7E009}"/>
          </ac:spMkLst>
        </pc:spChg>
        <pc:spChg chg="add mod">
          <ac:chgData name="" userId="c05675f38839e79f" providerId="LiveId" clId="{85373F82-1048-49CE-8958-9D604439DC58}" dt="2023-09-23T14:59:50.918" v="329" actId="1076"/>
          <ac:spMkLst>
            <pc:docMk/>
            <pc:sldMk cId="768856288" sldId="256"/>
            <ac:spMk id="101" creationId="{0046F676-A9F6-4D0F-AC85-3EFF52696814}"/>
          </ac:spMkLst>
        </pc:spChg>
        <pc:spChg chg="add mod">
          <ac:chgData name="" userId="c05675f38839e79f" providerId="LiveId" clId="{85373F82-1048-49CE-8958-9D604439DC58}" dt="2023-09-23T14:42:01.754" v="166" actId="1076"/>
          <ac:spMkLst>
            <pc:docMk/>
            <pc:sldMk cId="768856288" sldId="256"/>
            <ac:spMk id="102" creationId="{58A25838-059F-4FFC-B573-328653CE2AC1}"/>
          </ac:spMkLst>
        </pc:spChg>
        <pc:spChg chg="add mod">
          <ac:chgData name="" userId="c05675f38839e79f" providerId="LiveId" clId="{85373F82-1048-49CE-8958-9D604439DC58}" dt="2023-09-23T14:42:12.298" v="170" actId="1076"/>
          <ac:spMkLst>
            <pc:docMk/>
            <pc:sldMk cId="768856288" sldId="256"/>
            <ac:spMk id="103" creationId="{148E128E-9781-4D12-A7A3-A4401197B2C9}"/>
          </ac:spMkLst>
        </pc:spChg>
        <pc:spChg chg="add mod">
          <ac:chgData name="" userId="c05675f38839e79f" providerId="LiveId" clId="{85373F82-1048-49CE-8958-9D604439DC58}" dt="2023-09-23T14:45:10.616" v="209" actId="1076"/>
          <ac:spMkLst>
            <pc:docMk/>
            <pc:sldMk cId="768856288" sldId="256"/>
            <ac:spMk id="104" creationId="{6CBBE72B-3AC1-4D1D-95EB-33480823F798}"/>
          </ac:spMkLst>
        </pc:spChg>
        <pc:spChg chg="add mod">
          <ac:chgData name="" userId="c05675f38839e79f" providerId="LiveId" clId="{85373F82-1048-49CE-8958-9D604439DC58}" dt="2023-09-23T14:45:02.072" v="207" actId="688"/>
          <ac:spMkLst>
            <pc:docMk/>
            <pc:sldMk cId="768856288" sldId="256"/>
            <ac:spMk id="105" creationId="{71B1D80E-28AE-48B6-9B30-60DF6C31B6E9}"/>
          </ac:spMkLst>
        </pc:spChg>
        <pc:spChg chg="add mod">
          <ac:chgData name="" userId="c05675f38839e79f" providerId="LiveId" clId="{85373F82-1048-49CE-8958-9D604439DC58}" dt="2023-09-23T14:44:33.719" v="203" actId="688"/>
          <ac:spMkLst>
            <pc:docMk/>
            <pc:sldMk cId="768856288" sldId="256"/>
            <ac:spMk id="106" creationId="{DEE7EC72-CB8B-43DC-B5C6-A1E51C3544C1}"/>
          </ac:spMkLst>
        </pc:spChg>
        <pc:spChg chg="add mod">
          <ac:chgData name="" userId="c05675f38839e79f" providerId="LiveId" clId="{85373F82-1048-49CE-8958-9D604439DC58}" dt="2023-09-23T14:47:02.680" v="229" actId="1076"/>
          <ac:spMkLst>
            <pc:docMk/>
            <pc:sldMk cId="768856288" sldId="256"/>
            <ac:spMk id="107" creationId="{A6D4E31A-C5C5-496C-9A60-BF6152B0F73C}"/>
          </ac:spMkLst>
        </pc:spChg>
        <pc:spChg chg="add mod">
          <ac:chgData name="" userId="c05675f38839e79f" providerId="LiveId" clId="{85373F82-1048-49CE-8958-9D604439DC58}" dt="2023-09-23T15:47:59.120" v="861" actId="1076"/>
          <ac:spMkLst>
            <pc:docMk/>
            <pc:sldMk cId="768856288" sldId="256"/>
            <ac:spMk id="108" creationId="{70547A3E-CFA7-4094-9CB0-A7C5A293B32C}"/>
          </ac:spMkLst>
        </pc:spChg>
        <pc:spChg chg="add mod">
          <ac:chgData name="" userId="c05675f38839e79f" providerId="LiveId" clId="{85373F82-1048-49CE-8958-9D604439DC58}" dt="2023-09-23T14:45:40.410" v="215" actId="1076"/>
          <ac:spMkLst>
            <pc:docMk/>
            <pc:sldMk cId="768856288" sldId="256"/>
            <ac:spMk id="109" creationId="{EB936330-BD73-45F4-941B-5C65C4E7E8B6}"/>
          </ac:spMkLst>
        </pc:spChg>
        <pc:spChg chg="add mod">
          <ac:chgData name="" userId="c05675f38839e79f" providerId="LiveId" clId="{85373F82-1048-49CE-8958-9D604439DC58}" dt="2023-09-23T14:48:17.530" v="245" actId="20577"/>
          <ac:spMkLst>
            <pc:docMk/>
            <pc:sldMk cId="768856288" sldId="256"/>
            <ac:spMk id="110" creationId="{300473E2-099D-41D1-9F70-616ACECF12EE}"/>
          </ac:spMkLst>
        </pc:spChg>
        <pc:spChg chg="add mod">
          <ac:chgData name="" userId="c05675f38839e79f" providerId="LiveId" clId="{85373F82-1048-49CE-8958-9D604439DC58}" dt="2023-09-23T14:46:40.841" v="228" actId="14100"/>
          <ac:spMkLst>
            <pc:docMk/>
            <pc:sldMk cId="768856288" sldId="256"/>
            <ac:spMk id="111" creationId="{D5BDDF9F-07D9-4DE5-ACA7-9C174F63191A}"/>
          </ac:spMkLst>
        </pc:spChg>
        <pc:spChg chg="add del">
          <ac:chgData name="" userId="c05675f38839e79f" providerId="LiveId" clId="{85373F82-1048-49CE-8958-9D604439DC58}" dt="2023-09-23T14:46:28.840" v="222" actId="478"/>
          <ac:spMkLst>
            <pc:docMk/>
            <pc:sldMk cId="768856288" sldId="256"/>
            <ac:spMk id="112" creationId="{FA1937C8-FE8F-4D4B-9487-CC840144A195}"/>
          </ac:spMkLst>
        </pc:spChg>
        <pc:spChg chg="add mod">
          <ac:chgData name="" userId="c05675f38839e79f" providerId="LiveId" clId="{85373F82-1048-49CE-8958-9D604439DC58}" dt="2023-09-23T14:47:26.049" v="236" actId="1076"/>
          <ac:spMkLst>
            <pc:docMk/>
            <pc:sldMk cId="768856288" sldId="256"/>
            <ac:spMk id="113" creationId="{F3FF596A-086D-46D7-8F30-C5E51B963037}"/>
          </ac:spMkLst>
        </pc:spChg>
        <pc:spChg chg="add mod">
          <ac:chgData name="" userId="c05675f38839e79f" providerId="LiveId" clId="{85373F82-1048-49CE-8958-9D604439DC58}" dt="2023-09-23T14:47:43.335" v="242" actId="20577"/>
          <ac:spMkLst>
            <pc:docMk/>
            <pc:sldMk cId="768856288" sldId="256"/>
            <ac:spMk id="114" creationId="{C0A31C02-78F5-4413-AFF7-6364F67BC1F8}"/>
          </ac:spMkLst>
        </pc:spChg>
        <pc:spChg chg="add mod">
          <ac:chgData name="" userId="c05675f38839e79f" providerId="LiveId" clId="{85373F82-1048-49CE-8958-9D604439DC58}" dt="2023-09-23T14:49:17.410" v="258" actId="1076"/>
          <ac:spMkLst>
            <pc:docMk/>
            <pc:sldMk cId="768856288" sldId="256"/>
            <ac:spMk id="115" creationId="{0BA217FC-3C80-41EE-AA27-4F6CA1ECAC49}"/>
          </ac:spMkLst>
        </pc:spChg>
        <pc:spChg chg="add mod">
          <ac:chgData name="" userId="c05675f38839e79f" providerId="LiveId" clId="{85373F82-1048-49CE-8958-9D604439DC58}" dt="2023-09-23T14:49:47.193" v="266" actId="1076"/>
          <ac:spMkLst>
            <pc:docMk/>
            <pc:sldMk cId="768856288" sldId="256"/>
            <ac:spMk id="116" creationId="{AD81139F-23E5-4331-BE08-84F7022489ED}"/>
          </ac:spMkLst>
        </pc:spChg>
        <pc:spChg chg="add mod">
          <ac:chgData name="" userId="c05675f38839e79f" providerId="LiveId" clId="{85373F82-1048-49CE-8958-9D604439DC58}" dt="2023-09-23T14:50:12.343" v="270" actId="20577"/>
          <ac:spMkLst>
            <pc:docMk/>
            <pc:sldMk cId="768856288" sldId="256"/>
            <ac:spMk id="117" creationId="{E6DAF3CD-4BA3-4BB6-86A2-EA94CB0936E7}"/>
          </ac:spMkLst>
        </pc:spChg>
        <pc:spChg chg="add mod">
          <ac:chgData name="" userId="c05675f38839e79f" providerId="LiveId" clId="{85373F82-1048-49CE-8958-9D604439DC58}" dt="2023-09-23T14:50:47.363" v="275" actId="1076"/>
          <ac:spMkLst>
            <pc:docMk/>
            <pc:sldMk cId="768856288" sldId="256"/>
            <ac:spMk id="118" creationId="{5AFCCFB3-0582-42EF-A8DD-4B248E670118}"/>
          </ac:spMkLst>
        </pc:spChg>
        <pc:spChg chg="add mod">
          <ac:chgData name="" userId="c05675f38839e79f" providerId="LiveId" clId="{85373F82-1048-49CE-8958-9D604439DC58}" dt="2023-09-23T14:51:21.823" v="282" actId="1076"/>
          <ac:spMkLst>
            <pc:docMk/>
            <pc:sldMk cId="768856288" sldId="256"/>
            <ac:spMk id="119" creationId="{88E1C229-7DE9-4238-8DEC-C018A8728B94}"/>
          </ac:spMkLst>
        </pc:spChg>
        <pc:spChg chg="add mod">
          <ac:chgData name="" userId="c05675f38839e79f" providerId="LiveId" clId="{85373F82-1048-49CE-8958-9D604439DC58}" dt="2023-09-23T14:53:26.026" v="292" actId="1076"/>
          <ac:spMkLst>
            <pc:docMk/>
            <pc:sldMk cId="768856288" sldId="256"/>
            <ac:spMk id="120" creationId="{7DFCE2A5-8B2D-435B-B2CE-785888E16B14}"/>
          </ac:spMkLst>
        </pc:spChg>
        <pc:spChg chg="add mod">
          <ac:chgData name="" userId="c05675f38839e79f" providerId="LiveId" clId="{85373F82-1048-49CE-8958-9D604439DC58}" dt="2023-09-23T14:53:42.230" v="298" actId="1076"/>
          <ac:spMkLst>
            <pc:docMk/>
            <pc:sldMk cId="768856288" sldId="256"/>
            <ac:spMk id="121" creationId="{C9908D34-0F08-4CBD-A8A5-BB69978ED59B}"/>
          </ac:spMkLst>
        </pc:spChg>
        <pc:spChg chg="add mod">
          <ac:chgData name="" userId="c05675f38839e79f" providerId="LiveId" clId="{85373F82-1048-49CE-8958-9D604439DC58}" dt="2023-09-23T14:56:45.750" v="311" actId="1076"/>
          <ac:spMkLst>
            <pc:docMk/>
            <pc:sldMk cId="768856288" sldId="256"/>
            <ac:spMk id="122" creationId="{EBD4B7C9-1FC2-456F-8778-D18D27DD5DB7}"/>
          </ac:spMkLst>
        </pc:spChg>
        <pc:spChg chg="add mod">
          <ac:chgData name="" userId="c05675f38839e79f" providerId="LiveId" clId="{85373F82-1048-49CE-8958-9D604439DC58}" dt="2023-09-23T14:57:36.212" v="315" actId="1076"/>
          <ac:spMkLst>
            <pc:docMk/>
            <pc:sldMk cId="768856288" sldId="256"/>
            <ac:spMk id="123" creationId="{6C3A53F0-11D0-4534-AD23-ACD244A7715C}"/>
          </ac:spMkLst>
        </pc:spChg>
        <pc:spChg chg="add mod">
          <ac:chgData name="" userId="c05675f38839e79f" providerId="LiveId" clId="{85373F82-1048-49CE-8958-9D604439DC58}" dt="2023-09-23T14:58:11.302" v="319" actId="1076"/>
          <ac:spMkLst>
            <pc:docMk/>
            <pc:sldMk cId="768856288" sldId="256"/>
            <ac:spMk id="124" creationId="{96C010A8-7728-42C9-AA6A-3F1BC8B2A159}"/>
          </ac:spMkLst>
        </pc:spChg>
        <pc:spChg chg="add mod">
          <ac:chgData name="" userId="c05675f38839e79f" providerId="LiveId" clId="{85373F82-1048-49CE-8958-9D604439DC58}" dt="2023-09-23T14:58:25.095" v="323" actId="1076"/>
          <ac:spMkLst>
            <pc:docMk/>
            <pc:sldMk cId="768856288" sldId="256"/>
            <ac:spMk id="125" creationId="{AF810B4D-CA27-4D6C-8660-AC69F0AEFD28}"/>
          </ac:spMkLst>
        </pc:spChg>
        <pc:spChg chg="add del mod">
          <ac:chgData name="" userId="c05675f38839e79f" providerId="LiveId" clId="{85373F82-1048-49CE-8958-9D604439DC58}" dt="2023-09-23T15:00:20.333" v="337" actId="478"/>
          <ac:spMkLst>
            <pc:docMk/>
            <pc:sldMk cId="768856288" sldId="256"/>
            <ac:spMk id="128" creationId="{EAF16D6D-302B-4797-AEA1-CE3731F190A1}"/>
          </ac:spMkLst>
        </pc:spChg>
        <pc:spChg chg="add mod">
          <ac:chgData name="" userId="c05675f38839e79f" providerId="LiveId" clId="{85373F82-1048-49CE-8958-9D604439DC58}" dt="2023-09-23T15:00:57.407" v="349" actId="1076"/>
          <ac:spMkLst>
            <pc:docMk/>
            <pc:sldMk cId="768856288" sldId="256"/>
            <ac:spMk id="129" creationId="{37E65266-5D73-4BDC-A4BD-2834E45AF2E2}"/>
          </ac:spMkLst>
        </pc:spChg>
        <pc:spChg chg="add mod">
          <ac:chgData name="" userId="c05675f38839e79f" providerId="LiveId" clId="{85373F82-1048-49CE-8958-9D604439DC58}" dt="2023-09-23T15:02:20.411" v="377" actId="1076"/>
          <ac:spMkLst>
            <pc:docMk/>
            <pc:sldMk cId="768856288" sldId="256"/>
            <ac:spMk id="130" creationId="{36023CD1-8DE7-4122-A778-6007E1AC46B5}"/>
          </ac:spMkLst>
        </pc:spChg>
        <pc:spChg chg="add mod">
          <ac:chgData name="" userId="c05675f38839e79f" providerId="LiveId" clId="{85373F82-1048-49CE-8958-9D604439DC58}" dt="2023-09-23T15:02:01.353" v="368" actId="14100"/>
          <ac:spMkLst>
            <pc:docMk/>
            <pc:sldMk cId="768856288" sldId="256"/>
            <ac:spMk id="131" creationId="{4B9D5B1C-A591-4A01-B66B-7B0ECC8B8F0D}"/>
          </ac:spMkLst>
        </pc:spChg>
        <pc:spChg chg="add mod">
          <ac:chgData name="" userId="c05675f38839e79f" providerId="LiveId" clId="{85373F82-1048-49CE-8958-9D604439DC58}" dt="2023-09-23T15:02:29.081" v="379" actId="1076"/>
          <ac:spMkLst>
            <pc:docMk/>
            <pc:sldMk cId="768856288" sldId="256"/>
            <ac:spMk id="132" creationId="{3D6231DF-4F85-43EB-9010-5CF663BCCEC2}"/>
          </ac:spMkLst>
        </pc:spChg>
        <pc:spChg chg="add del mod">
          <ac:chgData name="" userId="c05675f38839e79f" providerId="LiveId" clId="{85373F82-1048-49CE-8958-9D604439DC58}" dt="2023-09-23T15:40:31.750" v="405" actId="478"/>
          <ac:spMkLst>
            <pc:docMk/>
            <pc:sldMk cId="768856288" sldId="256"/>
            <ac:spMk id="133" creationId="{64FACEEF-A2D7-432E-B3FB-7BE7CBEC8754}"/>
          </ac:spMkLst>
        </pc:spChg>
        <pc:spChg chg="add mod">
          <ac:chgData name="" userId="c05675f38839e79f" providerId="LiveId" clId="{85373F82-1048-49CE-8958-9D604439DC58}" dt="2023-09-23T15:54:20.020" v="1292" actId="1076"/>
          <ac:spMkLst>
            <pc:docMk/>
            <pc:sldMk cId="768856288" sldId="256"/>
            <ac:spMk id="134" creationId="{FEDED987-0B73-4404-A077-DF1360E8FB2A}"/>
          </ac:spMkLst>
        </pc:spChg>
        <pc:spChg chg="add del">
          <ac:chgData name="" userId="c05675f38839e79f" providerId="LiveId" clId="{85373F82-1048-49CE-8958-9D604439DC58}" dt="2023-09-23T15:47:14.966" v="849" actId="478"/>
          <ac:spMkLst>
            <pc:docMk/>
            <pc:sldMk cId="768856288" sldId="256"/>
            <ac:spMk id="135" creationId="{3F23AA11-D6FE-4ED7-AE8C-2CA856E7220D}"/>
          </ac:spMkLst>
        </pc:spChg>
        <pc:spChg chg="add mod">
          <ac:chgData name="" userId="c05675f38839e79f" providerId="LiveId" clId="{85373F82-1048-49CE-8958-9D604439DC58}" dt="2023-09-23T16:12:49.597" v="1299" actId="1076"/>
          <ac:spMkLst>
            <pc:docMk/>
            <pc:sldMk cId="768856288" sldId="256"/>
            <ac:spMk id="136" creationId="{DB23A7B2-C94B-4005-9570-45E7C4004F95}"/>
          </ac:spMkLst>
        </pc:spChg>
        <pc:spChg chg="add mod">
          <ac:chgData name="" userId="c05675f38839e79f" providerId="LiveId" clId="{85373F82-1048-49CE-8958-9D604439DC58}" dt="2023-09-23T16:12:55.049" v="1301" actId="1076"/>
          <ac:spMkLst>
            <pc:docMk/>
            <pc:sldMk cId="768856288" sldId="256"/>
            <ac:spMk id="137" creationId="{CF6A6B49-1AC9-4272-B0BE-38F635569538}"/>
          </ac:spMkLst>
        </pc:spChg>
        <pc:spChg chg="add mod">
          <ac:chgData name="" userId="c05675f38839e79f" providerId="LiveId" clId="{85373F82-1048-49CE-8958-9D604439DC58}" dt="2023-09-23T16:21:29.256" v="1306" actId="1076"/>
          <ac:spMkLst>
            <pc:docMk/>
            <pc:sldMk cId="768856288" sldId="256"/>
            <ac:spMk id="138" creationId="{F6CBD073-1F4E-4688-ACCB-7A4D6F34FD85}"/>
          </ac:spMkLst>
        </pc:spChg>
        <pc:spChg chg="add del mod">
          <ac:chgData name="" userId="c05675f38839e79f" providerId="LiveId" clId="{85373F82-1048-49CE-8958-9D604439DC58}" dt="2023-09-23T16:22:05.645" v="1309" actId="478"/>
          <ac:spMkLst>
            <pc:docMk/>
            <pc:sldMk cId="768856288" sldId="256"/>
            <ac:spMk id="139" creationId="{7E72404A-3C83-4E74-BF63-D933016CA93C}"/>
          </ac:spMkLst>
        </pc:spChg>
        <pc:picChg chg="add del mod">
          <ac:chgData name="" userId="c05675f38839e79f" providerId="LiveId" clId="{85373F82-1048-49CE-8958-9D604439DC58}" dt="2023-09-23T15:40:44.450" v="411" actId="1076"/>
          <ac:picMkLst>
            <pc:docMk/>
            <pc:sldMk cId="768856288" sldId="256"/>
            <ac:picMk id="5" creationId="{7B82221F-9617-4DAC-9026-F923280C2278}"/>
          </ac:picMkLst>
        </pc:picChg>
        <pc:picChg chg="add mod">
          <ac:chgData name="" userId="c05675f38839e79f" providerId="LiveId" clId="{85373F82-1048-49CE-8958-9D604439DC58}" dt="2023-09-23T14:08:17.721" v="10" actId="1076"/>
          <ac:picMkLst>
            <pc:docMk/>
            <pc:sldMk cId="768856288" sldId="256"/>
            <ac:picMk id="79" creationId="{556BC1C4-3560-44FC-8982-565B91213E40}"/>
          </ac:picMkLst>
        </pc:picChg>
        <pc:picChg chg="add del">
          <ac:chgData name="" userId="c05675f38839e79f" providerId="LiveId" clId="{85373F82-1048-49CE-8958-9D604439DC58}" dt="2023-09-23T14:39:36.201" v="111"/>
          <ac:picMkLst>
            <pc:docMk/>
            <pc:sldMk cId="768856288" sldId="256"/>
            <ac:picMk id="98" creationId="{FE18ABF2-FEAA-43D8-8261-0F522C7B6FE8}"/>
          </ac:picMkLst>
        </pc:picChg>
        <pc:cxnChg chg="add del mod">
          <ac:chgData name="" userId="c05675f38839e79f" providerId="LiveId" clId="{85373F82-1048-49CE-8958-9D604439DC58}" dt="2023-09-23T14:59:29.962" v="327" actId="478"/>
          <ac:cxnSpMkLst>
            <pc:docMk/>
            <pc:sldMk cId="768856288" sldId="256"/>
            <ac:cxnSpMk id="127" creationId="{BE55A488-814F-48B6-BF0B-189AEFB3667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0A1D2E5-6A81-4C74-992B-16EE4CFEB4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035ADC5-8C40-4893-B34D-ABF6D6BF1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B24F893-937C-4B43-B656-D890DC000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50EDE94-3176-4003-A7A5-B95BE7988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D2459ED-C034-4FDD-BFA8-DDD811856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288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A7C0280-A23E-43C8-9DE9-F7FD4CC50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94062A3-D630-457D-98F9-3210A69C2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35EC3C6-90C3-46BB-995A-06F21C85B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D75318F-C36A-4DE2-9559-3C8C479EE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41D13BD-3852-4B98-BB51-C1337F8FF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113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88EA9C97-BBB8-4E73-8254-199F991D06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B9AB132-A9D3-4D1E-8B56-5CC37D4D8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E3283F9-17C5-4166-89F3-6F246D7A6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17A37C9-FB0B-4042-80F1-4D0C7C786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19DD1F4-6A02-4AA5-9A2A-F055DF306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061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DEF598-2E60-4155-8D5C-23C7FA724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2D5A076-CA0A-4D9E-972F-CACE2FC56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8873D7F-5440-4B61-9BFE-3B02C597D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4FC4224-8C11-4B27-A6DD-A27ED56E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F823708-65A7-4E41-A0D1-ABF17F587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0700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4EE983A-BF84-4896-A464-72ACACBB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1370399-8E13-48AE-BA86-94E74098D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96112DC-A55E-4C57-A81D-4F367C060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FBCDB5D-C2D3-4237-8BE5-86B323F94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8E36669-A3AC-44FD-AF13-144FBFF4C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491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61D0859-F99F-43A5-AEC9-33A2E7658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FABAA20-F58D-4E06-A9A2-AFA850DA5B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E798292D-1311-4120-82E6-60EB66AF53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7283C04-08A7-4957-9184-C5AA6AB0A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E582105E-17FC-4C3E-9AE9-8E408E83A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A48D70D-5B64-4902-B8FC-51C4623ED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0317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1066041-0DA3-4A26-860C-7847DA9D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BB47A30D-8DF2-4757-AC34-036432659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F732248-097B-402E-80A2-CD1E7B9C6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FC46F156-547F-413F-B174-27F4C2135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1DAF43AD-9657-45BB-94A2-1FCDA98972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9D06FD6A-89A6-4053-B22D-200C425AB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B727F37F-A2AA-46FC-A76E-06144E3D1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269D21FA-4570-4133-B2E7-E828C2CEB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9069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89C69BC-AF44-4C9D-8839-5305056E3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6E3E7629-571B-48F1-B68B-BD3641912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F049EE6F-266C-4859-9C2D-2C5D90BE0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FDE1F36-6E63-43FA-889D-58A1BA555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3484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EE40418B-E1E1-4872-A466-41D7FDCC0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2913DFFC-C504-4264-9ABA-911253278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E1F0E01-F15E-4528-B7D7-4B9D6D6E4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377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7C7C0CA-193A-483F-84D9-DC598CF9E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98DDE96-3255-40FA-99BF-6585B8FEF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97D65DC-FBED-4C3F-A499-13850E10E0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3137996-FF8D-4094-BF17-842A845A9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E3C6AB5-894C-4297-80EA-AEBED0158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C308FCC-877D-46E5-8BF8-AB84E066D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271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A16C229-A504-4612-902F-2C9A1E6A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2822AFA5-A85C-4B73-B868-BBA702607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5377386-9DDA-40D0-8C6A-1F2532A55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C3907E8C-71E9-4381-BC78-FB2D379AF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59641E2-EFB3-4941-ABEE-6FCFCF097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FB78EDE-23FE-4DEE-B6FA-AB39B3A7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140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BA56DC5D-7C20-43C3-838F-2DBBAB2CD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E9F9609-5C02-4506-B800-044A17A5EF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E8C448C-86CD-40A2-A092-20A6C2F4D3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D7F40-4594-40D7-909F-AD2A6B37D152}" type="datetimeFigureOut">
              <a:rPr lang="hu-HU" smtClean="0"/>
              <a:t>2023. 09. 24.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01D059F-15AA-423A-A2B0-B71D8E306E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E0FFFF0-31CB-4D8E-AB9B-5FFB7E783D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26445-3170-4D77-BA74-E74E668D3C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0701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7B82221F-9617-4DAC-9026-F923280C2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250" y="0"/>
            <a:ext cx="8497716" cy="6858000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D9830EB1-5637-4397-B24C-C63BD7799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418" y="1828059"/>
            <a:ext cx="204279" cy="204279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FA57EACB-0723-4013-B499-11A50FB89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1973" y="1828058"/>
            <a:ext cx="204279" cy="204279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1A16F5E7-733F-42B3-B2FA-BF1529CF1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0090" y="2788327"/>
            <a:ext cx="204279" cy="204279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12334F2D-E29E-4955-8D4D-E53A16647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375" y="4448451"/>
            <a:ext cx="204279" cy="204279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5E0096E2-0E59-4036-8749-1D3590042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075" y="6357151"/>
            <a:ext cx="204279" cy="204279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C0571A17-27B0-4C51-949C-B82AB7185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095" y="897382"/>
            <a:ext cx="204279" cy="204279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FB9121F7-6A9A-4396-9DCC-78880BC76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096" y="3877691"/>
            <a:ext cx="204279" cy="204279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9F862C5B-EF5D-40ED-9A11-30D3EAD81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630" y="5729057"/>
            <a:ext cx="204279" cy="204279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7D8429D8-FB21-421D-BEC5-4C1410B554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935" y="560032"/>
            <a:ext cx="204279" cy="204279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DF9BFC8D-921C-4B17-8932-93A91EB6F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3422" y="897382"/>
            <a:ext cx="204279" cy="204279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700D4521-0D20-4F6B-9163-756109A3E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214" y="355753"/>
            <a:ext cx="204279" cy="204279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1612AE86-CCAE-46E7-8AF8-DF797407D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4269" y="897381"/>
            <a:ext cx="204279" cy="204279"/>
          </a:xfrm>
          <a:prstGeom prst="rect">
            <a:avLst/>
          </a:prstGeom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BCDC41A4-012C-4283-A8DC-33D63C550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8548" y="1623779"/>
            <a:ext cx="204279" cy="20427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588CEE0C-6FD4-40AA-98B1-471DC9D9E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342" y="2246789"/>
            <a:ext cx="204279" cy="204279"/>
          </a:xfrm>
          <a:prstGeom prst="rect">
            <a:avLst/>
          </a:prstGeom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E219DDA8-66E2-4537-9661-C99550BB8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341" y="3326860"/>
            <a:ext cx="204279" cy="204279"/>
          </a:xfrm>
          <a:prstGeom prst="rect">
            <a:avLst/>
          </a:prstGeom>
        </p:spPr>
      </p:pic>
      <p:pic>
        <p:nvPicPr>
          <p:cNvPr id="21" name="Kép 20">
            <a:extLst>
              <a:ext uri="{FF2B5EF4-FFF2-40B4-BE49-F238E27FC236}">
                <a16:creationId xmlns:a16="http://schemas.microsoft.com/office/drawing/2014/main" id="{AD1E4AC4-CC07-4C64-8410-68F7298A6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844" y="4448451"/>
            <a:ext cx="204279" cy="204279"/>
          </a:xfrm>
          <a:prstGeom prst="rect">
            <a:avLst/>
          </a:prstGeom>
        </p:spPr>
      </p:pic>
      <p:pic>
        <p:nvPicPr>
          <p:cNvPr id="22" name="Kép 21">
            <a:extLst>
              <a:ext uri="{FF2B5EF4-FFF2-40B4-BE49-F238E27FC236}">
                <a16:creationId xmlns:a16="http://schemas.microsoft.com/office/drawing/2014/main" id="{29CFC83D-8FF6-4759-9370-92471EE8B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074" y="5488618"/>
            <a:ext cx="204279" cy="204279"/>
          </a:xfrm>
          <a:prstGeom prst="rect">
            <a:avLst/>
          </a:prstGeom>
        </p:spPr>
      </p:pic>
      <p:pic>
        <p:nvPicPr>
          <p:cNvPr id="23" name="Kép 22">
            <a:extLst>
              <a:ext uri="{FF2B5EF4-FFF2-40B4-BE49-F238E27FC236}">
                <a16:creationId xmlns:a16="http://schemas.microsoft.com/office/drawing/2014/main" id="{728AFE19-BDE0-4A81-8056-4A9DD389D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365" y="5844371"/>
            <a:ext cx="204279" cy="204279"/>
          </a:xfrm>
          <a:prstGeom prst="rect">
            <a:avLst/>
          </a:prstGeom>
        </p:spPr>
      </p:pic>
      <p:pic>
        <p:nvPicPr>
          <p:cNvPr id="24" name="Kép 23">
            <a:extLst>
              <a:ext uri="{FF2B5EF4-FFF2-40B4-BE49-F238E27FC236}">
                <a16:creationId xmlns:a16="http://schemas.microsoft.com/office/drawing/2014/main" id="{1F08FD75-1554-400A-AD8D-C47DB4C33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285" y="5692897"/>
            <a:ext cx="204279" cy="204279"/>
          </a:xfrm>
          <a:prstGeom prst="rect">
            <a:avLst/>
          </a:prstGeom>
        </p:spPr>
      </p:pic>
      <p:pic>
        <p:nvPicPr>
          <p:cNvPr id="25" name="Kép 24">
            <a:extLst>
              <a:ext uri="{FF2B5EF4-FFF2-40B4-BE49-F238E27FC236}">
                <a16:creationId xmlns:a16="http://schemas.microsoft.com/office/drawing/2014/main" id="{D0170EE1-6704-4C35-B132-A19D6D08B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397" y="6255011"/>
            <a:ext cx="204279" cy="204279"/>
          </a:xfrm>
          <a:prstGeom prst="rect">
            <a:avLst/>
          </a:prstGeom>
        </p:spPr>
      </p:pic>
      <p:pic>
        <p:nvPicPr>
          <p:cNvPr id="26" name="Kép 25">
            <a:extLst>
              <a:ext uri="{FF2B5EF4-FFF2-40B4-BE49-F238E27FC236}">
                <a16:creationId xmlns:a16="http://schemas.microsoft.com/office/drawing/2014/main" id="{7DDA4A81-14D3-4CDE-8FBB-28738228E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075" y="5488617"/>
            <a:ext cx="204279" cy="204279"/>
          </a:xfrm>
          <a:prstGeom prst="rect">
            <a:avLst/>
          </a:prstGeom>
        </p:spPr>
      </p:pic>
      <p:pic>
        <p:nvPicPr>
          <p:cNvPr id="27" name="Kép 26">
            <a:extLst>
              <a:ext uri="{FF2B5EF4-FFF2-40B4-BE49-F238E27FC236}">
                <a16:creationId xmlns:a16="http://schemas.microsoft.com/office/drawing/2014/main" id="{C31674B2-7D91-49FC-8D49-C1594162B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8940" y="5524778"/>
            <a:ext cx="204279" cy="204279"/>
          </a:xfrm>
          <a:prstGeom prst="rect">
            <a:avLst/>
          </a:prstGeom>
        </p:spPr>
      </p:pic>
      <p:pic>
        <p:nvPicPr>
          <p:cNvPr id="28" name="Kép 27">
            <a:extLst>
              <a:ext uri="{FF2B5EF4-FFF2-40B4-BE49-F238E27FC236}">
                <a16:creationId xmlns:a16="http://schemas.microsoft.com/office/drawing/2014/main" id="{5661DAA3-CEA6-4EED-987E-5686C8109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983" y="5742231"/>
            <a:ext cx="204279" cy="204279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B0529D52-2439-4ECF-8767-77D9C2094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7701" y="2246788"/>
            <a:ext cx="204279" cy="204279"/>
          </a:xfrm>
          <a:prstGeom prst="rect">
            <a:avLst/>
          </a:prstGeom>
        </p:spPr>
      </p:pic>
      <p:pic>
        <p:nvPicPr>
          <p:cNvPr id="30" name="Kép 29">
            <a:extLst>
              <a:ext uri="{FF2B5EF4-FFF2-40B4-BE49-F238E27FC236}">
                <a16:creationId xmlns:a16="http://schemas.microsoft.com/office/drawing/2014/main" id="{C770C730-6F77-4550-9DCF-D59B12766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561" y="3494054"/>
            <a:ext cx="204279" cy="204279"/>
          </a:xfrm>
          <a:prstGeom prst="rect">
            <a:avLst/>
          </a:prstGeom>
        </p:spPr>
      </p:pic>
      <p:pic>
        <p:nvPicPr>
          <p:cNvPr id="31" name="Kép 30">
            <a:extLst>
              <a:ext uri="{FF2B5EF4-FFF2-40B4-BE49-F238E27FC236}">
                <a16:creationId xmlns:a16="http://schemas.microsoft.com/office/drawing/2014/main" id="{D0F57FD4-FF87-49F0-91DB-B532778C5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702" y="3326860"/>
            <a:ext cx="204279" cy="204279"/>
          </a:xfrm>
          <a:prstGeom prst="rect">
            <a:avLst/>
          </a:prstGeom>
        </p:spPr>
      </p:pic>
      <p:pic>
        <p:nvPicPr>
          <p:cNvPr id="32" name="Kép 31">
            <a:extLst>
              <a:ext uri="{FF2B5EF4-FFF2-40B4-BE49-F238E27FC236}">
                <a16:creationId xmlns:a16="http://schemas.microsoft.com/office/drawing/2014/main" id="{E2E00F08-1856-4EC7-BF33-BDD2319C7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5993" y="3224720"/>
            <a:ext cx="204279" cy="204279"/>
          </a:xfrm>
          <a:prstGeom prst="rect">
            <a:avLst/>
          </a:prstGeom>
        </p:spPr>
      </p:pic>
      <p:sp>
        <p:nvSpPr>
          <p:cNvPr id="33" name="Téglalap 32">
            <a:extLst>
              <a:ext uri="{FF2B5EF4-FFF2-40B4-BE49-F238E27FC236}">
                <a16:creationId xmlns:a16="http://schemas.microsoft.com/office/drawing/2014/main" id="{19348AC2-6AB1-4E41-8932-C501040ACD32}"/>
              </a:ext>
            </a:extLst>
          </p:cNvPr>
          <p:cNvSpPr/>
          <p:nvPr/>
        </p:nvSpPr>
        <p:spPr>
          <a:xfrm>
            <a:off x="4408905" y="2575262"/>
            <a:ext cx="57150" cy="170747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4" name="Téglalap 33">
            <a:extLst>
              <a:ext uri="{FF2B5EF4-FFF2-40B4-BE49-F238E27FC236}">
                <a16:creationId xmlns:a16="http://schemas.microsoft.com/office/drawing/2014/main" id="{E4AE6E84-646A-42D7-9227-66781460B416}"/>
              </a:ext>
            </a:extLst>
          </p:cNvPr>
          <p:cNvSpPr/>
          <p:nvPr/>
        </p:nvSpPr>
        <p:spPr>
          <a:xfrm>
            <a:off x="9506538" y="2272357"/>
            <a:ext cx="57150" cy="152240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5" name="Téglalap 34">
            <a:extLst>
              <a:ext uri="{FF2B5EF4-FFF2-40B4-BE49-F238E27FC236}">
                <a16:creationId xmlns:a16="http://schemas.microsoft.com/office/drawing/2014/main" id="{7355A72F-17E7-41A5-8B07-439DDC359126}"/>
              </a:ext>
            </a:extLst>
          </p:cNvPr>
          <p:cNvSpPr/>
          <p:nvPr/>
        </p:nvSpPr>
        <p:spPr>
          <a:xfrm rot="5400000">
            <a:off x="8682321" y="1447196"/>
            <a:ext cx="57150" cy="170747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9" name="Téglalap 38">
            <a:extLst>
              <a:ext uri="{FF2B5EF4-FFF2-40B4-BE49-F238E27FC236}">
                <a16:creationId xmlns:a16="http://schemas.microsoft.com/office/drawing/2014/main" id="{1104DB80-0DD4-4106-B4B9-FF76E8402E44}"/>
              </a:ext>
            </a:extLst>
          </p:cNvPr>
          <p:cNvSpPr/>
          <p:nvPr/>
        </p:nvSpPr>
        <p:spPr>
          <a:xfrm>
            <a:off x="3638794" y="1495190"/>
            <a:ext cx="97976" cy="35797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CF760E2D-6058-44D7-9CD2-1B7116BF6584}"/>
              </a:ext>
            </a:extLst>
          </p:cNvPr>
          <p:cNvSpPr/>
          <p:nvPr/>
        </p:nvSpPr>
        <p:spPr>
          <a:xfrm rot="5400000">
            <a:off x="4472374" y="4246685"/>
            <a:ext cx="125674" cy="16299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41" name="Kép 40">
            <a:extLst>
              <a:ext uri="{FF2B5EF4-FFF2-40B4-BE49-F238E27FC236}">
                <a16:creationId xmlns:a16="http://schemas.microsoft.com/office/drawing/2014/main" id="{2F89773B-6F92-4C9C-B977-F7B9A26E8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993" y="5022360"/>
            <a:ext cx="204279" cy="204279"/>
          </a:xfrm>
          <a:prstGeom prst="rect">
            <a:avLst/>
          </a:prstGeom>
        </p:spPr>
      </p:pic>
      <p:pic>
        <p:nvPicPr>
          <p:cNvPr id="42" name="Kép 41">
            <a:extLst>
              <a:ext uri="{FF2B5EF4-FFF2-40B4-BE49-F238E27FC236}">
                <a16:creationId xmlns:a16="http://schemas.microsoft.com/office/drawing/2014/main" id="{28618C58-2E6D-4E7F-9A2F-788660C71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524" y="5554642"/>
            <a:ext cx="204279" cy="204279"/>
          </a:xfrm>
          <a:prstGeom prst="rect">
            <a:avLst/>
          </a:prstGeom>
        </p:spPr>
      </p:pic>
      <p:pic>
        <p:nvPicPr>
          <p:cNvPr id="43" name="Kép 42">
            <a:extLst>
              <a:ext uri="{FF2B5EF4-FFF2-40B4-BE49-F238E27FC236}">
                <a16:creationId xmlns:a16="http://schemas.microsoft.com/office/drawing/2014/main" id="{681763D4-96A7-4702-B344-03491DDF4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503" y="6653721"/>
            <a:ext cx="204279" cy="204279"/>
          </a:xfrm>
          <a:prstGeom prst="rect">
            <a:avLst/>
          </a:prstGeom>
        </p:spPr>
      </p:pic>
      <p:pic>
        <p:nvPicPr>
          <p:cNvPr id="44" name="Kép 43">
            <a:extLst>
              <a:ext uri="{FF2B5EF4-FFF2-40B4-BE49-F238E27FC236}">
                <a16:creationId xmlns:a16="http://schemas.microsoft.com/office/drawing/2014/main" id="{B82D8605-FC26-418C-8F24-151962024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269" y="4403507"/>
            <a:ext cx="204279" cy="204279"/>
          </a:xfrm>
          <a:prstGeom prst="rect">
            <a:avLst/>
          </a:prstGeom>
        </p:spPr>
      </p:pic>
      <p:pic>
        <p:nvPicPr>
          <p:cNvPr id="45" name="Kép 44">
            <a:extLst>
              <a:ext uri="{FF2B5EF4-FFF2-40B4-BE49-F238E27FC236}">
                <a16:creationId xmlns:a16="http://schemas.microsoft.com/office/drawing/2014/main" id="{72A3B5F9-99F2-443D-999E-BB3CD4F59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285" y="2264219"/>
            <a:ext cx="169416" cy="169416"/>
          </a:xfrm>
          <a:prstGeom prst="rect">
            <a:avLst/>
          </a:prstGeom>
        </p:spPr>
      </p:pic>
      <p:sp>
        <p:nvSpPr>
          <p:cNvPr id="46" name="Szövegdoboz 45">
            <a:extLst>
              <a:ext uri="{FF2B5EF4-FFF2-40B4-BE49-F238E27FC236}">
                <a16:creationId xmlns:a16="http://schemas.microsoft.com/office/drawing/2014/main" id="{A18B158B-AF94-43D5-8A10-87E2E128ECCC}"/>
              </a:ext>
            </a:extLst>
          </p:cNvPr>
          <p:cNvSpPr txBox="1"/>
          <p:nvPr/>
        </p:nvSpPr>
        <p:spPr>
          <a:xfrm>
            <a:off x="4474657" y="477505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47" name="Szövegdoboz 46">
            <a:extLst>
              <a:ext uri="{FF2B5EF4-FFF2-40B4-BE49-F238E27FC236}">
                <a16:creationId xmlns:a16="http://schemas.microsoft.com/office/drawing/2014/main" id="{7FDFF2E4-C40A-4CFB-884B-C1A3CE179988}"/>
              </a:ext>
            </a:extLst>
          </p:cNvPr>
          <p:cNvSpPr txBox="1"/>
          <p:nvPr/>
        </p:nvSpPr>
        <p:spPr>
          <a:xfrm>
            <a:off x="4763713" y="1745531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48" name="Szövegdoboz 47">
            <a:extLst>
              <a:ext uri="{FF2B5EF4-FFF2-40B4-BE49-F238E27FC236}">
                <a16:creationId xmlns:a16="http://schemas.microsoft.com/office/drawing/2014/main" id="{DE4963DD-2655-4BA3-8608-A07EAAB976F2}"/>
              </a:ext>
            </a:extLst>
          </p:cNvPr>
          <p:cNvSpPr txBox="1"/>
          <p:nvPr/>
        </p:nvSpPr>
        <p:spPr>
          <a:xfrm>
            <a:off x="7357951" y="814854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49" name="Szövegdoboz 48">
            <a:extLst>
              <a:ext uri="{FF2B5EF4-FFF2-40B4-BE49-F238E27FC236}">
                <a16:creationId xmlns:a16="http://schemas.microsoft.com/office/drawing/2014/main" id="{D4C097FB-7727-43C9-90C3-8714F39F25CB}"/>
              </a:ext>
            </a:extLst>
          </p:cNvPr>
          <p:cNvSpPr txBox="1"/>
          <p:nvPr/>
        </p:nvSpPr>
        <p:spPr>
          <a:xfrm>
            <a:off x="7776252" y="1725918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50" name="Szövegdoboz 49">
            <a:extLst>
              <a:ext uri="{FF2B5EF4-FFF2-40B4-BE49-F238E27FC236}">
                <a16:creationId xmlns:a16="http://schemas.microsoft.com/office/drawing/2014/main" id="{8FCBAE7A-955E-4E37-8BFA-719B2E848AA0}"/>
              </a:ext>
            </a:extLst>
          </p:cNvPr>
          <p:cNvSpPr txBox="1"/>
          <p:nvPr/>
        </p:nvSpPr>
        <p:spPr>
          <a:xfrm>
            <a:off x="1536239" y="81485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51" name="Szövegdoboz 50">
            <a:extLst>
              <a:ext uri="{FF2B5EF4-FFF2-40B4-BE49-F238E27FC236}">
                <a16:creationId xmlns:a16="http://schemas.microsoft.com/office/drawing/2014/main" id="{DDC62D08-C458-4873-BDFB-ABC8A680C5F4}"/>
              </a:ext>
            </a:extLst>
          </p:cNvPr>
          <p:cNvSpPr txBox="1"/>
          <p:nvPr/>
        </p:nvSpPr>
        <p:spPr>
          <a:xfrm>
            <a:off x="1525885" y="379476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52" name="Szövegdoboz 51">
            <a:extLst>
              <a:ext uri="{FF2B5EF4-FFF2-40B4-BE49-F238E27FC236}">
                <a16:creationId xmlns:a16="http://schemas.microsoft.com/office/drawing/2014/main" id="{E7F940C4-77EF-4EE8-B184-73B8A752B403}"/>
              </a:ext>
            </a:extLst>
          </p:cNvPr>
          <p:cNvSpPr txBox="1"/>
          <p:nvPr/>
        </p:nvSpPr>
        <p:spPr>
          <a:xfrm>
            <a:off x="1469992" y="5627697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53" name="Szövegdoboz 52">
            <a:extLst>
              <a:ext uri="{FF2B5EF4-FFF2-40B4-BE49-F238E27FC236}">
                <a16:creationId xmlns:a16="http://schemas.microsoft.com/office/drawing/2014/main" id="{18613F90-3A84-4D21-8D30-042EF06A3AFE}"/>
              </a:ext>
            </a:extLst>
          </p:cNvPr>
          <p:cNvSpPr txBox="1"/>
          <p:nvPr/>
        </p:nvSpPr>
        <p:spPr>
          <a:xfrm>
            <a:off x="3167248" y="6571194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54" name="Szövegdoboz 53">
            <a:extLst>
              <a:ext uri="{FF2B5EF4-FFF2-40B4-BE49-F238E27FC236}">
                <a16:creationId xmlns:a16="http://schemas.microsoft.com/office/drawing/2014/main" id="{DDE22573-F5B1-4326-810C-5CFB2CC57D6A}"/>
              </a:ext>
            </a:extLst>
          </p:cNvPr>
          <p:cNvSpPr txBox="1"/>
          <p:nvPr/>
        </p:nvSpPr>
        <p:spPr>
          <a:xfrm>
            <a:off x="8431794" y="4365924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55" name="Szövegdoboz 54">
            <a:extLst>
              <a:ext uri="{FF2B5EF4-FFF2-40B4-BE49-F238E27FC236}">
                <a16:creationId xmlns:a16="http://schemas.microsoft.com/office/drawing/2014/main" id="{C8DD6CA2-9ED2-4B10-9407-9EDE72408909}"/>
              </a:ext>
            </a:extLst>
          </p:cNvPr>
          <p:cNvSpPr txBox="1"/>
          <p:nvPr/>
        </p:nvSpPr>
        <p:spPr>
          <a:xfrm>
            <a:off x="9988214" y="27058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6.</a:t>
            </a:r>
          </a:p>
        </p:txBody>
      </p:sp>
      <p:sp>
        <p:nvSpPr>
          <p:cNvPr id="56" name="Szövegdoboz 55">
            <a:extLst>
              <a:ext uri="{FF2B5EF4-FFF2-40B4-BE49-F238E27FC236}">
                <a16:creationId xmlns:a16="http://schemas.microsoft.com/office/drawing/2014/main" id="{7EA950C7-577B-4B59-B4EA-8D16E7A9B0C5}"/>
              </a:ext>
            </a:extLst>
          </p:cNvPr>
          <p:cNvSpPr txBox="1"/>
          <p:nvPr/>
        </p:nvSpPr>
        <p:spPr>
          <a:xfrm>
            <a:off x="2819426" y="81485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57" name="Szövegdoboz 56">
            <a:extLst>
              <a:ext uri="{FF2B5EF4-FFF2-40B4-BE49-F238E27FC236}">
                <a16:creationId xmlns:a16="http://schemas.microsoft.com/office/drawing/2014/main" id="{C22604AA-4EBB-47A5-8E9E-4FC1B4297A7E}"/>
              </a:ext>
            </a:extLst>
          </p:cNvPr>
          <p:cNvSpPr txBox="1"/>
          <p:nvPr/>
        </p:nvSpPr>
        <p:spPr>
          <a:xfrm>
            <a:off x="2446644" y="264396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58" name="Szövegdoboz 57">
            <a:extLst>
              <a:ext uri="{FF2B5EF4-FFF2-40B4-BE49-F238E27FC236}">
                <a16:creationId xmlns:a16="http://schemas.microsoft.com/office/drawing/2014/main" id="{5CB58F9E-2AB4-4D64-91F1-C897E4A803B3}"/>
              </a:ext>
            </a:extLst>
          </p:cNvPr>
          <p:cNvSpPr txBox="1"/>
          <p:nvPr/>
        </p:nvSpPr>
        <p:spPr>
          <a:xfrm>
            <a:off x="3240286" y="1814375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59" name="Szövegdoboz 58">
            <a:extLst>
              <a:ext uri="{FF2B5EF4-FFF2-40B4-BE49-F238E27FC236}">
                <a16:creationId xmlns:a16="http://schemas.microsoft.com/office/drawing/2014/main" id="{40A69E7C-BECD-4329-BB7E-7DE742BD5CF1}"/>
              </a:ext>
            </a:extLst>
          </p:cNvPr>
          <p:cNvSpPr txBox="1"/>
          <p:nvPr/>
        </p:nvSpPr>
        <p:spPr>
          <a:xfrm>
            <a:off x="2679739" y="2377482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60" name="Szövegdoboz 59">
            <a:extLst>
              <a:ext uri="{FF2B5EF4-FFF2-40B4-BE49-F238E27FC236}">
                <a16:creationId xmlns:a16="http://schemas.microsoft.com/office/drawing/2014/main" id="{804E21E7-9350-4508-A1D9-BCB7832781C7}"/>
              </a:ext>
            </a:extLst>
          </p:cNvPr>
          <p:cNvSpPr txBox="1"/>
          <p:nvPr/>
        </p:nvSpPr>
        <p:spPr>
          <a:xfrm>
            <a:off x="2924075" y="3294794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61" name="Szövegdoboz 60">
            <a:extLst>
              <a:ext uri="{FF2B5EF4-FFF2-40B4-BE49-F238E27FC236}">
                <a16:creationId xmlns:a16="http://schemas.microsoft.com/office/drawing/2014/main" id="{C8C9B353-3E52-4CFD-85D5-61E511DE0AC0}"/>
              </a:ext>
            </a:extLst>
          </p:cNvPr>
          <p:cNvSpPr txBox="1"/>
          <p:nvPr/>
        </p:nvSpPr>
        <p:spPr>
          <a:xfrm>
            <a:off x="2975193" y="4468064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62" name="Szövegdoboz 61">
            <a:extLst>
              <a:ext uri="{FF2B5EF4-FFF2-40B4-BE49-F238E27FC236}">
                <a16:creationId xmlns:a16="http://schemas.microsoft.com/office/drawing/2014/main" id="{EC446C50-4283-43D8-B81B-63CDB900FDFE}"/>
              </a:ext>
            </a:extLst>
          </p:cNvPr>
          <p:cNvSpPr txBox="1"/>
          <p:nvPr/>
        </p:nvSpPr>
        <p:spPr>
          <a:xfrm>
            <a:off x="2314523" y="5080786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63" name="Szövegdoboz 62">
            <a:extLst>
              <a:ext uri="{FF2B5EF4-FFF2-40B4-BE49-F238E27FC236}">
                <a16:creationId xmlns:a16="http://schemas.microsoft.com/office/drawing/2014/main" id="{86633E17-1974-4E86-ACD9-41AEA8E86AC6}"/>
              </a:ext>
            </a:extLst>
          </p:cNvPr>
          <p:cNvSpPr txBox="1"/>
          <p:nvPr/>
        </p:nvSpPr>
        <p:spPr>
          <a:xfrm>
            <a:off x="2273743" y="5997029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64" name="Szövegdoboz 63">
            <a:extLst>
              <a:ext uri="{FF2B5EF4-FFF2-40B4-BE49-F238E27FC236}">
                <a16:creationId xmlns:a16="http://schemas.microsoft.com/office/drawing/2014/main" id="{D098048B-D77F-423B-9D39-212C8FA5C20E}"/>
              </a:ext>
            </a:extLst>
          </p:cNvPr>
          <p:cNvSpPr txBox="1"/>
          <p:nvPr/>
        </p:nvSpPr>
        <p:spPr>
          <a:xfrm>
            <a:off x="2942355" y="5804242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65" name="Szövegdoboz 64">
            <a:extLst>
              <a:ext uri="{FF2B5EF4-FFF2-40B4-BE49-F238E27FC236}">
                <a16:creationId xmlns:a16="http://schemas.microsoft.com/office/drawing/2014/main" id="{B0BF2D8E-CD56-4618-A118-4429B4BD79BF}"/>
              </a:ext>
            </a:extLst>
          </p:cNvPr>
          <p:cNvSpPr txBox="1"/>
          <p:nvPr/>
        </p:nvSpPr>
        <p:spPr>
          <a:xfrm>
            <a:off x="3648186" y="2553499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66" name="Szövegdoboz 65">
            <a:extLst>
              <a:ext uri="{FF2B5EF4-FFF2-40B4-BE49-F238E27FC236}">
                <a16:creationId xmlns:a16="http://schemas.microsoft.com/office/drawing/2014/main" id="{B188810B-04D9-4C67-A48B-434DC46AC6BF}"/>
              </a:ext>
            </a:extLst>
          </p:cNvPr>
          <p:cNvSpPr txBox="1"/>
          <p:nvPr/>
        </p:nvSpPr>
        <p:spPr>
          <a:xfrm>
            <a:off x="4836613" y="3285055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pic>
        <p:nvPicPr>
          <p:cNvPr id="67" name="Kép 66">
            <a:extLst>
              <a:ext uri="{FF2B5EF4-FFF2-40B4-BE49-F238E27FC236}">
                <a16:creationId xmlns:a16="http://schemas.microsoft.com/office/drawing/2014/main" id="{ADF529F3-BA8E-493A-899C-AC843C4B5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128" y="2272357"/>
            <a:ext cx="169416" cy="169416"/>
          </a:xfrm>
          <a:prstGeom prst="rect">
            <a:avLst/>
          </a:prstGeom>
        </p:spPr>
      </p:pic>
      <p:pic>
        <p:nvPicPr>
          <p:cNvPr id="68" name="Kép 67">
            <a:extLst>
              <a:ext uri="{FF2B5EF4-FFF2-40B4-BE49-F238E27FC236}">
                <a16:creationId xmlns:a16="http://schemas.microsoft.com/office/drawing/2014/main" id="{B8A1755B-8EA3-4F9C-AD5F-7DFDF6CA9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211" y="2272357"/>
            <a:ext cx="169416" cy="169416"/>
          </a:xfrm>
          <a:prstGeom prst="rect">
            <a:avLst/>
          </a:prstGeom>
        </p:spPr>
      </p:pic>
      <p:pic>
        <p:nvPicPr>
          <p:cNvPr id="69" name="Kép 68">
            <a:extLst>
              <a:ext uri="{FF2B5EF4-FFF2-40B4-BE49-F238E27FC236}">
                <a16:creationId xmlns:a16="http://schemas.microsoft.com/office/drawing/2014/main" id="{C8C38D3E-0BEE-40A9-8084-2ED035730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462" y="2272357"/>
            <a:ext cx="169416" cy="169416"/>
          </a:xfrm>
          <a:prstGeom prst="rect">
            <a:avLst/>
          </a:prstGeom>
        </p:spPr>
      </p:pic>
      <p:pic>
        <p:nvPicPr>
          <p:cNvPr id="70" name="Kép 69">
            <a:extLst>
              <a:ext uri="{FF2B5EF4-FFF2-40B4-BE49-F238E27FC236}">
                <a16:creationId xmlns:a16="http://schemas.microsoft.com/office/drawing/2014/main" id="{B1F91563-5F3A-43CD-B579-3F9D205AC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277" y="2281651"/>
            <a:ext cx="169416" cy="169416"/>
          </a:xfrm>
          <a:prstGeom prst="rect">
            <a:avLst/>
          </a:prstGeom>
        </p:spPr>
      </p:pic>
      <p:pic>
        <p:nvPicPr>
          <p:cNvPr id="71" name="Kép 70">
            <a:extLst>
              <a:ext uri="{FF2B5EF4-FFF2-40B4-BE49-F238E27FC236}">
                <a16:creationId xmlns:a16="http://schemas.microsoft.com/office/drawing/2014/main" id="{F08DEDF5-8E82-4308-B968-DC1A7F363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727" y="2278899"/>
            <a:ext cx="169416" cy="169416"/>
          </a:xfrm>
          <a:prstGeom prst="rect">
            <a:avLst/>
          </a:prstGeom>
        </p:spPr>
      </p:pic>
      <p:sp>
        <p:nvSpPr>
          <p:cNvPr id="73" name="Szövegdoboz 72">
            <a:extLst>
              <a:ext uri="{FF2B5EF4-FFF2-40B4-BE49-F238E27FC236}">
                <a16:creationId xmlns:a16="http://schemas.microsoft.com/office/drawing/2014/main" id="{5ECCF473-4CF1-412E-860E-52928DB49FA2}"/>
              </a:ext>
            </a:extLst>
          </p:cNvPr>
          <p:cNvSpPr txBox="1"/>
          <p:nvPr/>
        </p:nvSpPr>
        <p:spPr>
          <a:xfrm>
            <a:off x="5498407" y="2336468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74" name="Szövegdoboz 73">
            <a:extLst>
              <a:ext uri="{FF2B5EF4-FFF2-40B4-BE49-F238E27FC236}">
                <a16:creationId xmlns:a16="http://schemas.microsoft.com/office/drawing/2014/main" id="{6116E90D-7ED9-485D-9677-89414CE97CA4}"/>
              </a:ext>
            </a:extLst>
          </p:cNvPr>
          <p:cNvSpPr txBox="1"/>
          <p:nvPr/>
        </p:nvSpPr>
        <p:spPr>
          <a:xfrm>
            <a:off x="5498407" y="4263785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75" name="Szövegdoboz 74">
            <a:extLst>
              <a:ext uri="{FF2B5EF4-FFF2-40B4-BE49-F238E27FC236}">
                <a16:creationId xmlns:a16="http://schemas.microsoft.com/office/drawing/2014/main" id="{D30704E0-7175-4DA7-B4E5-9C43C18D7042}"/>
              </a:ext>
            </a:extLst>
          </p:cNvPr>
          <p:cNvSpPr txBox="1"/>
          <p:nvPr/>
        </p:nvSpPr>
        <p:spPr>
          <a:xfrm>
            <a:off x="7462522" y="2371452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76" name="Szövegdoboz 75">
            <a:extLst>
              <a:ext uri="{FF2B5EF4-FFF2-40B4-BE49-F238E27FC236}">
                <a16:creationId xmlns:a16="http://schemas.microsoft.com/office/drawing/2014/main" id="{3E916E44-0181-4CF8-A4EE-48E873CB3AEF}"/>
              </a:ext>
            </a:extLst>
          </p:cNvPr>
          <p:cNvSpPr txBox="1"/>
          <p:nvPr/>
        </p:nvSpPr>
        <p:spPr>
          <a:xfrm>
            <a:off x="7385232" y="3604648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77" name="Szövegdoboz 76">
            <a:extLst>
              <a:ext uri="{FF2B5EF4-FFF2-40B4-BE49-F238E27FC236}">
                <a16:creationId xmlns:a16="http://schemas.microsoft.com/office/drawing/2014/main" id="{250704C7-2F59-4903-93DC-DD2C80D8EEF2}"/>
              </a:ext>
            </a:extLst>
          </p:cNvPr>
          <p:cNvSpPr txBox="1"/>
          <p:nvPr/>
        </p:nvSpPr>
        <p:spPr>
          <a:xfrm>
            <a:off x="8825805" y="3142193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78" name="Szövegdoboz 77">
            <a:extLst>
              <a:ext uri="{FF2B5EF4-FFF2-40B4-BE49-F238E27FC236}">
                <a16:creationId xmlns:a16="http://schemas.microsoft.com/office/drawing/2014/main" id="{F9685037-7257-4633-9977-8FF6C53A76D5}"/>
              </a:ext>
            </a:extLst>
          </p:cNvPr>
          <p:cNvSpPr txBox="1"/>
          <p:nvPr/>
        </p:nvSpPr>
        <p:spPr>
          <a:xfrm>
            <a:off x="9245337" y="2248969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2.</a:t>
            </a:r>
          </a:p>
        </p:txBody>
      </p:sp>
      <p:pic>
        <p:nvPicPr>
          <p:cNvPr id="79" name="Kép 78">
            <a:extLst>
              <a:ext uri="{FF2B5EF4-FFF2-40B4-BE49-F238E27FC236}">
                <a16:creationId xmlns:a16="http://schemas.microsoft.com/office/drawing/2014/main" id="{556BC1C4-3560-44FC-8982-565B91213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0259" y="3900606"/>
            <a:ext cx="204279" cy="204279"/>
          </a:xfrm>
          <a:prstGeom prst="rect">
            <a:avLst/>
          </a:prstGeom>
        </p:spPr>
      </p:pic>
      <p:sp>
        <p:nvSpPr>
          <p:cNvPr id="80" name="Szövegdoboz 79">
            <a:extLst>
              <a:ext uri="{FF2B5EF4-FFF2-40B4-BE49-F238E27FC236}">
                <a16:creationId xmlns:a16="http://schemas.microsoft.com/office/drawing/2014/main" id="{A04B225F-9275-4765-907B-2F9016A3CC3A}"/>
              </a:ext>
            </a:extLst>
          </p:cNvPr>
          <p:cNvSpPr txBox="1"/>
          <p:nvPr/>
        </p:nvSpPr>
        <p:spPr>
          <a:xfrm>
            <a:off x="8688972" y="3920219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81" name="Szövegdoboz 80">
            <a:extLst>
              <a:ext uri="{FF2B5EF4-FFF2-40B4-BE49-F238E27FC236}">
                <a16:creationId xmlns:a16="http://schemas.microsoft.com/office/drawing/2014/main" id="{C379111B-065E-4639-87B4-B3F725E0D4BD}"/>
              </a:ext>
            </a:extLst>
          </p:cNvPr>
          <p:cNvSpPr txBox="1"/>
          <p:nvPr/>
        </p:nvSpPr>
        <p:spPr>
          <a:xfrm>
            <a:off x="5824772" y="4695476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82" name="Szövegdoboz 81">
            <a:extLst>
              <a:ext uri="{FF2B5EF4-FFF2-40B4-BE49-F238E27FC236}">
                <a16:creationId xmlns:a16="http://schemas.microsoft.com/office/drawing/2014/main" id="{F6C2F413-C55E-46E5-A203-24AA2458E9EB}"/>
              </a:ext>
            </a:extLst>
          </p:cNvPr>
          <p:cNvSpPr txBox="1"/>
          <p:nvPr/>
        </p:nvSpPr>
        <p:spPr>
          <a:xfrm>
            <a:off x="6503990" y="5729057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83" name="Szövegdoboz 82">
            <a:extLst>
              <a:ext uri="{FF2B5EF4-FFF2-40B4-BE49-F238E27FC236}">
                <a16:creationId xmlns:a16="http://schemas.microsoft.com/office/drawing/2014/main" id="{097B2186-02D6-4D0C-80E3-73A7E66CD4EC}"/>
              </a:ext>
            </a:extLst>
          </p:cNvPr>
          <p:cNvSpPr txBox="1"/>
          <p:nvPr/>
        </p:nvSpPr>
        <p:spPr>
          <a:xfrm>
            <a:off x="3791573" y="5224289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84" name="Szövegdoboz 83">
            <a:extLst>
              <a:ext uri="{FF2B5EF4-FFF2-40B4-BE49-F238E27FC236}">
                <a16:creationId xmlns:a16="http://schemas.microsoft.com/office/drawing/2014/main" id="{09B0FA6A-7ED8-41AB-9EFE-6045886DFC6B}"/>
              </a:ext>
            </a:extLst>
          </p:cNvPr>
          <p:cNvSpPr txBox="1"/>
          <p:nvPr/>
        </p:nvSpPr>
        <p:spPr>
          <a:xfrm>
            <a:off x="4363523" y="5173256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85" name="Szövegdoboz 84">
            <a:extLst>
              <a:ext uri="{FF2B5EF4-FFF2-40B4-BE49-F238E27FC236}">
                <a16:creationId xmlns:a16="http://schemas.microsoft.com/office/drawing/2014/main" id="{20B22EC0-9FEF-4614-9692-1C7616D46782}"/>
              </a:ext>
            </a:extLst>
          </p:cNvPr>
          <p:cNvSpPr txBox="1"/>
          <p:nvPr/>
        </p:nvSpPr>
        <p:spPr>
          <a:xfrm>
            <a:off x="3907142" y="6149084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86" name="Szövegdoboz 85">
            <a:extLst>
              <a:ext uri="{FF2B5EF4-FFF2-40B4-BE49-F238E27FC236}">
                <a16:creationId xmlns:a16="http://schemas.microsoft.com/office/drawing/2014/main" id="{7B2AA703-33B3-4E54-9738-3859FE7097B4}"/>
              </a:ext>
            </a:extLst>
          </p:cNvPr>
          <p:cNvSpPr txBox="1"/>
          <p:nvPr/>
        </p:nvSpPr>
        <p:spPr>
          <a:xfrm>
            <a:off x="4850327" y="5392396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87" name="Szövegdoboz 86">
            <a:extLst>
              <a:ext uri="{FF2B5EF4-FFF2-40B4-BE49-F238E27FC236}">
                <a16:creationId xmlns:a16="http://schemas.microsoft.com/office/drawing/2014/main" id="{93CCEBD5-071E-422A-BD20-0423DB25317D}"/>
              </a:ext>
            </a:extLst>
          </p:cNvPr>
          <p:cNvSpPr txBox="1"/>
          <p:nvPr/>
        </p:nvSpPr>
        <p:spPr>
          <a:xfrm>
            <a:off x="5744763" y="6305378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97" name="Téglalap 96">
            <a:extLst>
              <a:ext uri="{FF2B5EF4-FFF2-40B4-BE49-F238E27FC236}">
                <a16:creationId xmlns:a16="http://schemas.microsoft.com/office/drawing/2014/main" id="{C5957760-2047-4BBE-99C1-B14875A6ADC3}"/>
              </a:ext>
            </a:extLst>
          </p:cNvPr>
          <p:cNvSpPr/>
          <p:nvPr/>
        </p:nvSpPr>
        <p:spPr>
          <a:xfrm>
            <a:off x="6846613" y="1779303"/>
            <a:ext cx="578678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P1-6</a:t>
            </a:r>
          </a:p>
        </p:txBody>
      </p:sp>
      <p:sp>
        <p:nvSpPr>
          <p:cNvPr id="99" name="Téglalap 98">
            <a:extLst>
              <a:ext uri="{FF2B5EF4-FFF2-40B4-BE49-F238E27FC236}">
                <a16:creationId xmlns:a16="http://schemas.microsoft.com/office/drawing/2014/main" id="{9A165318-BB9A-4D8A-ADFD-F27860621486}"/>
              </a:ext>
            </a:extLst>
          </p:cNvPr>
          <p:cNvSpPr/>
          <p:nvPr/>
        </p:nvSpPr>
        <p:spPr>
          <a:xfrm rot="16200000">
            <a:off x="4504702" y="462719"/>
            <a:ext cx="761447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F1/2/4</a:t>
            </a:r>
          </a:p>
        </p:txBody>
      </p:sp>
      <p:sp>
        <p:nvSpPr>
          <p:cNvPr id="100" name="Téglalap 99">
            <a:extLst>
              <a:ext uri="{FF2B5EF4-FFF2-40B4-BE49-F238E27FC236}">
                <a16:creationId xmlns:a16="http://schemas.microsoft.com/office/drawing/2014/main" id="{96BA4662-7092-428D-A9F7-62FD28E7E009}"/>
              </a:ext>
            </a:extLst>
          </p:cNvPr>
          <p:cNvSpPr/>
          <p:nvPr/>
        </p:nvSpPr>
        <p:spPr>
          <a:xfrm>
            <a:off x="4409542" y="1514328"/>
            <a:ext cx="761447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F1/2/4</a:t>
            </a:r>
          </a:p>
        </p:txBody>
      </p:sp>
      <p:sp>
        <p:nvSpPr>
          <p:cNvPr id="101" name="Téglalap 100">
            <a:extLst>
              <a:ext uri="{FF2B5EF4-FFF2-40B4-BE49-F238E27FC236}">
                <a16:creationId xmlns:a16="http://schemas.microsoft.com/office/drawing/2014/main" id="{0046F676-A9F6-4D0F-AC85-3EFF52696814}"/>
              </a:ext>
            </a:extLst>
          </p:cNvPr>
          <p:cNvSpPr/>
          <p:nvPr/>
        </p:nvSpPr>
        <p:spPr>
          <a:xfrm>
            <a:off x="4590232" y="1232467"/>
            <a:ext cx="400066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F3</a:t>
            </a:r>
          </a:p>
        </p:txBody>
      </p:sp>
      <p:sp>
        <p:nvSpPr>
          <p:cNvPr id="102" name="Téglalap 101">
            <a:extLst>
              <a:ext uri="{FF2B5EF4-FFF2-40B4-BE49-F238E27FC236}">
                <a16:creationId xmlns:a16="http://schemas.microsoft.com/office/drawing/2014/main" id="{58A25838-059F-4FFC-B573-328653CE2AC1}"/>
              </a:ext>
            </a:extLst>
          </p:cNvPr>
          <p:cNvSpPr/>
          <p:nvPr/>
        </p:nvSpPr>
        <p:spPr>
          <a:xfrm>
            <a:off x="2286403" y="579614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A2</a:t>
            </a:r>
          </a:p>
        </p:txBody>
      </p:sp>
      <p:sp>
        <p:nvSpPr>
          <p:cNvPr id="103" name="Téglalap 102">
            <a:extLst>
              <a:ext uri="{FF2B5EF4-FFF2-40B4-BE49-F238E27FC236}">
                <a16:creationId xmlns:a16="http://schemas.microsoft.com/office/drawing/2014/main" id="{148E128E-9781-4D12-A7A3-A4401197B2C9}"/>
              </a:ext>
            </a:extLst>
          </p:cNvPr>
          <p:cNvSpPr/>
          <p:nvPr/>
        </p:nvSpPr>
        <p:spPr>
          <a:xfrm>
            <a:off x="3304955" y="1251959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A1</a:t>
            </a:r>
          </a:p>
        </p:txBody>
      </p:sp>
      <p:sp>
        <p:nvSpPr>
          <p:cNvPr id="104" name="Téglalap 103">
            <a:extLst>
              <a:ext uri="{FF2B5EF4-FFF2-40B4-BE49-F238E27FC236}">
                <a16:creationId xmlns:a16="http://schemas.microsoft.com/office/drawing/2014/main" id="{6CBBE72B-3AC1-4D1D-95EB-33480823F798}"/>
              </a:ext>
            </a:extLst>
          </p:cNvPr>
          <p:cNvSpPr/>
          <p:nvPr/>
        </p:nvSpPr>
        <p:spPr>
          <a:xfrm rot="5400000">
            <a:off x="3298546" y="2272150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B2</a:t>
            </a:r>
          </a:p>
        </p:txBody>
      </p:sp>
      <p:sp>
        <p:nvSpPr>
          <p:cNvPr id="105" name="Téglalap 104">
            <a:extLst>
              <a:ext uri="{FF2B5EF4-FFF2-40B4-BE49-F238E27FC236}">
                <a16:creationId xmlns:a16="http://schemas.microsoft.com/office/drawing/2014/main" id="{71B1D80E-28AE-48B6-9B30-60DF6C31B6E9}"/>
              </a:ext>
            </a:extLst>
          </p:cNvPr>
          <p:cNvSpPr/>
          <p:nvPr/>
        </p:nvSpPr>
        <p:spPr>
          <a:xfrm rot="5400000">
            <a:off x="3012422" y="1644218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B1</a:t>
            </a:r>
          </a:p>
        </p:txBody>
      </p:sp>
      <p:sp>
        <p:nvSpPr>
          <p:cNvPr id="106" name="Téglalap 105">
            <a:extLst>
              <a:ext uri="{FF2B5EF4-FFF2-40B4-BE49-F238E27FC236}">
                <a16:creationId xmlns:a16="http://schemas.microsoft.com/office/drawing/2014/main" id="{DEE7EC72-CB8B-43DC-B5C6-A1E51C3544C1}"/>
              </a:ext>
            </a:extLst>
          </p:cNvPr>
          <p:cNvSpPr/>
          <p:nvPr/>
        </p:nvSpPr>
        <p:spPr>
          <a:xfrm rot="16200000">
            <a:off x="3635142" y="2973380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C1</a:t>
            </a:r>
          </a:p>
        </p:txBody>
      </p:sp>
      <p:sp>
        <p:nvSpPr>
          <p:cNvPr id="107" name="Téglalap 106">
            <a:extLst>
              <a:ext uri="{FF2B5EF4-FFF2-40B4-BE49-F238E27FC236}">
                <a16:creationId xmlns:a16="http://schemas.microsoft.com/office/drawing/2014/main" id="{A6D4E31A-C5C5-496C-9A60-BF6152B0F73C}"/>
              </a:ext>
            </a:extLst>
          </p:cNvPr>
          <p:cNvSpPr/>
          <p:nvPr/>
        </p:nvSpPr>
        <p:spPr>
          <a:xfrm rot="16200000">
            <a:off x="3575256" y="4270861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D1</a:t>
            </a:r>
          </a:p>
        </p:txBody>
      </p:sp>
      <p:sp>
        <p:nvSpPr>
          <p:cNvPr id="108" name="Téglalap 107">
            <a:extLst>
              <a:ext uri="{FF2B5EF4-FFF2-40B4-BE49-F238E27FC236}">
                <a16:creationId xmlns:a16="http://schemas.microsoft.com/office/drawing/2014/main" id="{70547A3E-CFA7-4094-9CB0-A7C5A293B32C}"/>
              </a:ext>
            </a:extLst>
          </p:cNvPr>
          <p:cNvSpPr/>
          <p:nvPr/>
        </p:nvSpPr>
        <p:spPr>
          <a:xfrm rot="5400000">
            <a:off x="3638925" y="2001949"/>
            <a:ext cx="653153" cy="24105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400" dirty="0"/>
              <a:t>H1/F3</a:t>
            </a:r>
          </a:p>
        </p:txBody>
      </p:sp>
      <p:sp>
        <p:nvSpPr>
          <p:cNvPr id="109" name="Téglalap 108">
            <a:extLst>
              <a:ext uri="{FF2B5EF4-FFF2-40B4-BE49-F238E27FC236}">
                <a16:creationId xmlns:a16="http://schemas.microsoft.com/office/drawing/2014/main" id="{EB936330-BD73-45F4-941B-5C65C4E7E8B6}"/>
              </a:ext>
            </a:extLst>
          </p:cNvPr>
          <p:cNvSpPr/>
          <p:nvPr/>
        </p:nvSpPr>
        <p:spPr>
          <a:xfrm>
            <a:off x="4425178" y="4689314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H1</a:t>
            </a:r>
          </a:p>
        </p:txBody>
      </p:sp>
      <p:sp>
        <p:nvSpPr>
          <p:cNvPr id="110" name="Téglalap 109">
            <a:extLst>
              <a:ext uri="{FF2B5EF4-FFF2-40B4-BE49-F238E27FC236}">
                <a16:creationId xmlns:a16="http://schemas.microsoft.com/office/drawing/2014/main" id="{300473E2-099D-41D1-9F70-616ACECF12EE}"/>
              </a:ext>
            </a:extLst>
          </p:cNvPr>
          <p:cNvSpPr/>
          <p:nvPr/>
        </p:nvSpPr>
        <p:spPr>
          <a:xfrm>
            <a:off x="4050661" y="4929869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I1</a:t>
            </a:r>
          </a:p>
        </p:txBody>
      </p:sp>
      <p:sp>
        <p:nvSpPr>
          <p:cNvPr id="111" name="Téglalap 110">
            <a:extLst>
              <a:ext uri="{FF2B5EF4-FFF2-40B4-BE49-F238E27FC236}">
                <a16:creationId xmlns:a16="http://schemas.microsoft.com/office/drawing/2014/main" id="{D5BDDF9F-07D9-4DE5-ACA7-9C174F63191A}"/>
              </a:ext>
            </a:extLst>
          </p:cNvPr>
          <p:cNvSpPr/>
          <p:nvPr/>
        </p:nvSpPr>
        <p:spPr>
          <a:xfrm>
            <a:off x="2620436" y="5057481"/>
            <a:ext cx="484939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D1/E3</a:t>
            </a:r>
          </a:p>
        </p:txBody>
      </p:sp>
      <p:sp>
        <p:nvSpPr>
          <p:cNvPr id="113" name="Téglalap 112">
            <a:extLst>
              <a:ext uri="{FF2B5EF4-FFF2-40B4-BE49-F238E27FC236}">
                <a16:creationId xmlns:a16="http://schemas.microsoft.com/office/drawing/2014/main" id="{F3FF596A-086D-46D7-8F30-C5E51B963037}"/>
              </a:ext>
            </a:extLst>
          </p:cNvPr>
          <p:cNvSpPr/>
          <p:nvPr/>
        </p:nvSpPr>
        <p:spPr>
          <a:xfrm rot="16200000">
            <a:off x="2411641" y="5494380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E1</a:t>
            </a:r>
          </a:p>
        </p:txBody>
      </p:sp>
      <p:sp>
        <p:nvSpPr>
          <p:cNvPr id="114" name="Téglalap 113">
            <a:extLst>
              <a:ext uri="{FF2B5EF4-FFF2-40B4-BE49-F238E27FC236}">
                <a16:creationId xmlns:a16="http://schemas.microsoft.com/office/drawing/2014/main" id="{C0A31C02-78F5-4413-AFF7-6364F67BC1F8}"/>
              </a:ext>
            </a:extLst>
          </p:cNvPr>
          <p:cNvSpPr/>
          <p:nvPr/>
        </p:nvSpPr>
        <p:spPr>
          <a:xfrm rot="16200000">
            <a:off x="2417276" y="5876266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E2</a:t>
            </a:r>
          </a:p>
        </p:txBody>
      </p:sp>
      <p:sp>
        <p:nvSpPr>
          <p:cNvPr id="115" name="Téglalap 114">
            <a:extLst>
              <a:ext uri="{FF2B5EF4-FFF2-40B4-BE49-F238E27FC236}">
                <a16:creationId xmlns:a16="http://schemas.microsoft.com/office/drawing/2014/main" id="{0BA217FC-3C80-41EE-AA27-4F6CA1ECAC49}"/>
              </a:ext>
            </a:extLst>
          </p:cNvPr>
          <p:cNvSpPr/>
          <p:nvPr/>
        </p:nvSpPr>
        <p:spPr>
          <a:xfrm>
            <a:off x="4128675" y="6305378"/>
            <a:ext cx="289119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I3</a:t>
            </a:r>
          </a:p>
        </p:txBody>
      </p:sp>
      <p:sp>
        <p:nvSpPr>
          <p:cNvPr id="116" name="Téglalap 115">
            <a:extLst>
              <a:ext uri="{FF2B5EF4-FFF2-40B4-BE49-F238E27FC236}">
                <a16:creationId xmlns:a16="http://schemas.microsoft.com/office/drawing/2014/main" id="{AD81139F-23E5-4331-BE08-84F7022489ED}"/>
              </a:ext>
            </a:extLst>
          </p:cNvPr>
          <p:cNvSpPr/>
          <p:nvPr/>
        </p:nvSpPr>
        <p:spPr>
          <a:xfrm>
            <a:off x="4039191" y="5173256"/>
            <a:ext cx="289119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I2</a:t>
            </a:r>
          </a:p>
        </p:txBody>
      </p:sp>
      <p:sp>
        <p:nvSpPr>
          <p:cNvPr id="117" name="Téglalap 116">
            <a:extLst>
              <a:ext uri="{FF2B5EF4-FFF2-40B4-BE49-F238E27FC236}">
                <a16:creationId xmlns:a16="http://schemas.microsoft.com/office/drawing/2014/main" id="{E6DAF3CD-4BA3-4BB6-86A2-EA94CB0936E7}"/>
              </a:ext>
            </a:extLst>
          </p:cNvPr>
          <p:cNvSpPr/>
          <p:nvPr/>
        </p:nvSpPr>
        <p:spPr>
          <a:xfrm>
            <a:off x="4405932" y="4935265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J1</a:t>
            </a:r>
          </a:p>
        </p:txBody>
      </p:sp>
      <p:sp>
        <p:nvSpPr>
          <p:cNvPr id="118" name="Téglalap 117">
            <a:extLst>
              <a:ext uri="{FF2B5EF4-FFF2-40B4-BE49-F238E27FC236}">
                <a16:creationId xmlns:a16="http://schemas.microsoft.com/office/drawing/2014/main" id="{5AFCCFB3-0582-42EF-A8DD-4B248E670118}"/>
              </a:ext>
            </a:extLst>
          </p:cNvPr>
          <p:cNvSpPr/>
          <p:nvPr/>
        </p:nvSpPr>
        <p:spPr>
          <a:xfrm>
            <a:off x="5613201" y="4170869"/>
            <a:ext cx="312862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K1</a:t>
            </a:r>
          </a:p>
        </p:txBody>
      </p:sp>
      <p:sp>
        <p:nvSpPr>
          <p:cNvPr id="119" name="Téglalap 118">
            <a:extLst>
              <a:ext uri="{FF2B5EF4-FFF2-40B4-BE49-F238E27FC236}">
                <a16:creationId xmlns:a16="http://schemas.microsoft.com/office/drawing/2014/main" id="{88E1C229-7DE9-4238-8DEC-C018A8728B94}"/>
              </a:ext>
            </a:extLst>
          </p:cNvPr>
          <p:cNvSpPr/>
          <p:nvPr/>
        </p:nvSpPr>
        <p:spPr>
          <a:xfrm>
            <a:off x="6217417" y="6259258"/>
            <a:ext cx="529789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K1/S1</a:t>
            </a:r>
          </a:p>
        </p:txBody>
      </p:sp>
      <p:sp>
        <p:nvSpPr>
          <p:cNvPr id="120" name="Téglalap 119">
            <a:extLst>
              <a:ext uri="{FF2B5EF4-FFF2-40B4-BE49-F238E27FC236}">
                <a16:creationId xmlns:a16="http://schemas.microsoft.com/office/drawing/2014/main" id="{7DFCE2A5-8B2D-435B-B2CE-785888E16B14}"/>
              </a:ext>
            </a:extLst>
          </p:cNvPr>
          <p:cNvSpPr/>
          <p:nvPr/>
        </p:nvSpPr>
        <p:spPr>
          <a:xfrm rot="5400000">
            <a:off x="6145059" y="5759964"/>
            <a:ext cx="317718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S1</a:t>
            </a:r>
          </a:p>
        </p:txBody>
      </p:sp>
      <p:sp>
        <p:nvSpPr>
          <p:cNvPr id="121" name="Téglalap 120">
            <a:extLst>
              <a:ext uri="{FF2B5EF4-FFF2-40B4-BE49-F238E27FC236}">
                <a16:creationId xmlns:a16="http://schemas.microsoft.com/office/drawing/2014/main" id="{C9908D34-0F08-4CBD-A8A5-BB69978ED59B}"/>
              </a:ext>
            </a:extLst>
          </p:cNvPr>
          <p:cNvSpPr/>
          <p:nvPr/>
        </p:nvSpPr>
        <p:spPr>
          <a:xfrm rot="5400000">
            <a:off x="6149840" y="5101828"/>
            <a:ext cx="317718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L1</a:t>
            </a:r>
          </a:p>
        </p:txBody>
      </p:sp>
      <p:sp>
        <p:nvSpPr>
          <p:cNvPr id="122" name="Téglalap 121">
            <a:extLst>
              <a:ext uri="{FF2B5EF4-FFF2-40B4-BE49-F238E27FC236}">
                <a16:creationId xmlns:a16="http://schemas.microsoft.com/office/drawing/2014/main" id="{EBD4B7C9-1FC2-456F-8778-D18D27DD5DB7}"/>
              </a:ext>
            </a:extLst>
          </p:cNvPr>
          <p:cNvSpPr/>
          <p:nvPr/>
        </p:nvSpPr>
        <p:spPr>
          <a:xfrm>
            <a:off x="6535851" y="2134039"/>
            <a:ext cx="879901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F3/M1/M2</a:t>
            </a:r>
          </a:p>
        </p:txBody>
      </p:sp>
      <p:sp>
        <p:nvSpPr>
          <p:cNvPr id="123" name="Téglalap 122">
            <a:extLst>
              <a:ext uri="{FF2B5EF4-FFF2-40B4-BE49-F238E27FC236}">
                <a16:creationId xmlns:a16="http://schemas.microsoft.com/office/drawing/2014/main" id="{6C3A53F0-11D0-4534-AD23-ACD244A7715C}"/>
              </a:ext>
            </a:extLst>
          </p:cNvPr>
          <p:cNvSpPr/>
          <p:nvPr/>
        </p:nvSpPr>
        <p:spPr>
          <a:xfrm>
            <a:off x="4685984" y="2500055"/>
            <a:ext cx="362600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G2</a:t>
            </a:r>
          </a:p>
        </p:txBody>
      </p:sp>
      <p:sp>
        <p:nvSpPr>
          <p:cNvPr id="124" name="Téglalap 123">
            <a:extLst>
              <a:ext uri="{FF2B5EF4-FFF2-40B4-BE49-F238E27FC236}">
                <a16:creationId xmlns:a16="http://schemas.microsoft.com/office/drawing/2014/main" id="{96C010A8-7728-42C9-AA6A-3F1BC8B2A159}"/>
              </a:ext>
            </a:extLst>
          </p:cNvPr>
          <p:cNvSpPr/>
          <p:nvPr/>
        </p:nvSpPr>
        <p:spPr>
          <a:xfrm>
            <a:off x="4419829" y="4333121"/>
            <a:ext cx="362600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G4</a:t>
            </a:r>
          </a:p>
        </p:txBody>
      </p:sp>
      <p:sp>
        <p:nvSpPr>
          <p:cNvPr id="125" name="Szövegdoboz 124">
            <a:extLst>
              <a:ext uri="{FF2B5EF4-FFF2-40B4-BE49-F238E27FC236}">
                <a16:creationId xmlns:a16="http://schemas.microsoft.com/office/drawing/2014/main" id="{AF810B4D-CA27-4D6C-8660-AC69F0AEFD28}"/>
              </a:ext>
            </a:extLst>
          </p:cNvPr>
          <p:cNvSpPr txBox="1"/>
          <p:nvPr/>
        </p:nvSpPr>
        <p:spPr>
          <a:xfrm>
            <a:off x="4496247" y="3600416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129" name="Téglalap 128">
            <a:extLst>
              <a:ext uri="{FF2B5EF4-FFF2-40B4-BE49-F238E27FC236}">
                <a16:creationId xmlns:a16="http://schemas.microsoft.com/office/drawing/2014/main" id="{37E65266-5D73-4BDC-A4BD-2834E45AF2E2}"/>
              </a:ext>
            </a:extLst>
          </p:cNvPr>
          <p:cNvSpPr/>
          <p:nvPr/>
        </p:nvSpPr>
        <p:spPr>
          <a:xfrm>
            <a:off x="8980539" y="3569980"/>
            <a:ext cx="322153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700" dirty="0"/>
              <a:t>O1</a:t>
            </a:r>
          </a:p>
        </p:txBody>
      </p:sp>
      <p:sp>
        <p:nvSpPr>
          <p:cNvPr id="130" name="Téglalap 129">
            <a:extLst>
              <a:ext uri="{FF2B5EF4-FFF2-40B4-BE49-F238E27FC236}">
                <a16:creationId xmlns:a16="http://schemas.microsoft.com/office/drawing/2014/main" id="{36023CD1-8DE7-4122-A778-6007E1AC46B5}"/>
              </a:ext>
            </a:extLst>
          </p:cNvPr>
          <p:cNvSpPr/>
          <p:nvPr/>
        </p:nvSpPr>
        <p:spPr>
          <a:xfrm>
            <a:off x="7701307" y="4032907"/>
            <a:ext cx="337704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N1</a:t>
            </a:r>
          </a:p>
        </p:txBody>
      </p:sp>
      <p:sp>
        <p:nvSpPr>
          <p:cNvPr id="131" name="Téglalap 130">
            <a:extLst>
              <a:ext uri="{FF2B5EF4-FFF2-40B4-BE49-F238E27FC236}">
                <a16:creationId xmlns:a16="http://schemas.microsoft.com/office/drawing/2014/main" id="{4B9D5B1C-A591-4A01-B66B-7B0ECC8B8F0D}"/>
              </a:ext>
            </a:extLst>
          </p:cNvPr>
          <p:cNvSpPr/>
          <p:nvPr/>
        </p:nvSpPr>
        <p:spPr>
          <a:xfrm>
            <a:off x="7800756" y="2357366"/>
            <a:ext cx="337704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N2</a:t>
            </a:r>
          </a:p>
        </p:txBody>
      </p:sp>
      <p:sp>
        <p:nvSpPr>
          <p:cNvPr id="132" name="Téglalap 131">
            <a:extLst>
              <a:ext uri="{FF2B5EF4-FFF2-40B4-BE49-F238E27FC236}">
                <a16:creationId xmlns:a16="http://schemas.microsoft.com/office/drawing/2014/main" id="{3D6231DF-4F85-43EB-9010-5CF663BCCEC2}"/>
              </a:ext>
            </a:extLst>
          </p:cNvPr>
          <p:cNvSpPr/>
          <p:nvPr/>
        </p:nvSpPr>
        <p:spPr>
          <a:xfrm>
            <a:off x="7698647" y="3779204"/>
            <a:ext cx="337704" cy="168813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dirty="0"/>
              <a:t>N2</a:t>
            </a:r>
          </a:p>
        </p:txBody>
      </p:sp>
      <p:sp>
        <p:nvSpPr>
          <p:cNvPr id="134" name="Szövegdoboz 133">
            <a:extLst>
              <a:ext uri="{FF2B5EF4-FFF2-40B4-BE49-F238E27FC236}">
                <a16:creationId xmlns:a16="http://schemas.microsoft.com/office/drawing/2014/main" id="{FEDED987-0B73-4404-A077-DF1360E8FB2A}"/>
              </a:ext>
            </a:extLst>
          </p:cNvPr>
          <p:cNvSpPr txBox="1"/>
          <p:nvPr/>
        </p:nvSpPr>
        <p:spPr>
          <a:xfrm>
            <a:off x="7245632" y="4689729"/>
            <a:ext cx="3335236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100" dirty="0"/>
              <a:t>Magyarázat: A terasz helyiségben „F”</a:t>
            </a:r>
          </a:p>
          <a:p>
            <a:r>
              <a:rPr lang="hu-HU" sz="1100" dirty="0"/>
              <a:t>található egy csillár (3), és 3 db fali lámpa </a:t>
            </a:r>
          </a:p>
          <a:p>
            <a:r>
              <a:rPr lang="hu-HU" sz="1100" dirty="0"/>
              <a:t>(1/2/4). A kültéri („P”) reflektorokat a teraszajtó</a:t>
            </a:r>
          </a:p>
          <a:p>
            <a:r>
              <a:rPr lang="hu-HU" sz="1100" dirty="0"/>
              <a:t>jobb oldaláról szeretnénk kapcsolni. A terasz („F”) </a:t>
            </a:r>
          </a:p>
          <a:p>
            <a:r>
              <a:rPr lang="hu-HU" sz="1100" dirty="0"/>
              <a:t>fali lámpáit (1/2/4) a teraszajtó bal oldaláról </a:t>
            </a:r>
          </a:p>
          <a:p>
            <a:r>
              <a:rPr lang="hu-HU" sz="1100" dirty="0"/>
              <a:t>szeretnénk kapcsolni, illetve az 1. fali lámpa alól.</a:t>
            </a:r>
          </a:p>
          <a:p>
            <a:r>
              <a:rPr lang="hu-HU" sz="1100" dirty="0"/>
              <a:t>A terasz mennyezeti lámpáját („3”) három helyen</a:t>
            </a:r>
          </a:p>
          <a:p>
            <a:r>
              <a:rPr lang="hu-HU" sz="1100" dirty="0"/>
              <a:t>szeretnénk kapcsolni. Az első az F1/2/4 kapcsolója</a:t>
            </a:r>
          </a:p>
          <a:p>
            <a:r>
              <a:rPr lang="hu-HU" sz="1100" dirty="0"/>
              <a:t>mellet a teraszajtó bal oldalán. A második a </a:t>
            </a:r>
          </a:p>
          <a:p>
            <a:r>
              <a:rPr lang="hu-HU" sz="1100" dirty="0"/>
              <a:t>Közlekedő LED szalagjával („H1”)  közös csillár (dupla)</a:t>
            </a:r>
          </a:p>
          <a:p>
            <a:r>
              <a:rPr lang="hu-HU" sz="1100" dirty="0"/>
              <a:t>Kapcsolóval. A harmadik az étkezőben („M”) 3-as kapcsolóval.</a:t>
            </a:r>
          </a:p>
        </p:txBody>
      </p:sp>
      <p:sp>
        <p:nvSpPr>
          <p:cNvPr id="136" name="Téglalap 135">
            <a:extLst>
              <a:ext uri="{FF2B5EF4-FFF2-40B4-BE49-F238E27FC236}">
                <a16:creationId xmlns:a16="http://schemas.microsoft.com/office/drawing/2014/main" id="{DB23A7B2-C94B-4005-9570-45E7C4004F95}"/>
              </a:ext>
            </a:extLst>
          </p:cNvPr>
          <p:cNvSpPr/>
          <p:nvPr/>
        </p:nvSpPr>
        <p:spPr>
          <a:xfrm>
            <a:off x="5602285" y="3863070"/>
            <a:ext cx="362600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G3</a:t>
            </a:r>
          </a:p>
        </p:txBody>
      </p:sp>
      <p:sp>
        <p:nvSpPr>
          <p:cNvPr id="137" name="Téglalap 136">
            <a:extLst>
              <a:ext uri="{FF2B5EF4-FFF2-40B4-BE49-F238E27FC236}">
                <a16:creationId xmlns:a16="http://schemas.microsoft.com/office/drawing/2014/main" id="{CF6A6B49-1AC9-4272-B0BE-38F635569538}"/>
              </a:ext>
            </a:extLst>
          </p:cNvPr>
          <p:cNvSpPr/>
          <p:nvPr/>
        </p:nvSpPr>
        <p:spPr>
          <a:xfrm>
            <a:off x="5453637" y="4673321"/>
            <a:ext cx="362600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G3</a:t>
            </a:r>
          </a:p>
        </p:txBody>
      </p:sp>
      <p:sp>
        <p:nvSpPr>
          <p:cNvPr id="138" name="Téglalap 137">
            <a:extLst>
              <a:ext uri="{FF2B5EF4-FFF2-40B4-BE49-F238E27FC236}">
                <a16:creationId xmlns:a16="http://schemas.microsoft.com/office/drawing/2014/main" id="{F6CBD073-1F4E-4688-ACCB-7A4D6F34FD85}"/>
              </a:ext>
            </a:extLst>
          </p:cNvPr>
          <p:cNvSpPr/>
          <p:nvPr/>
        </p:nvSpPr>
        <p:spPr>
          <a:xfrm>
            <a:off x="6792778" y="2465080"/>
            <a:ext cx="362600" cy="264975"/>
          </a:xfrm>
          <a:prstGeom prst="rect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200" dirty="0"/>
              <a:t>G1</a:t>
            </a:r>
          </a:p>
        </p:txBody>
      </p:sp>
    </p:spTree>
    <p:extLst>
      <p:ext uri="{BB962C8B-B14F-4D97-AF65-F5344CB8AC3E}">
        <p14:creationId xmlns:p14="http://schemas.microsoft.com/office/powerpoint/2010/main" val="768856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224</Words>
  <Application>Microsoft Office PowerPoint</Application>
  <PresentationFormat>Szélesvásznú</PresentationFormat>
  <Paragraphs>80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Frisch Andrea</dc:creator>
  <cp:lastModifiedBy>Frisch Andrea</cp:lastModifiedBy>
  <cp:revision>11</cp:revision>
  <cp:lastPrinted>2023-09-23T15:05:27Z</cp:lastPrinted>
  <dcterms:created xsi:type="dcterms:W3CDTF">2023-09-23T13:52:08Z</dcterms:created>
  <dcterms:modified xsi:type="dcterms:W3CDTF">2023-09-24T10:58:03Z</dcterms:modified>
</cp:coreProperties>
</file>